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showSpecialPlsOnTitleSld="0">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5CE1367B-7560-4E92-B447-E4029A5DE103}">
  <a:tblStyle styleId="{5CE1367B-7560-4E92-B447-E4029A5DE103}" styleName="Table_0">
    <a:wholeTbl>
      <a:tcTxStyle>
        <a:font>
          <a:latin typeface="Arial"/>
          <a:ea typeface="Arial"/>
          <a:cs typeface="Arial"/>
        </a:font>
        <a:srgbClr val="000000"/>
      </a:tcTxStyle>
      <a:tcStyle>
        <a:tcBdr>
          <a:left>
            <a:ln cap="flat" cmpd="sng" w="6350">
              <a:solidFill>
                <a:srgbClr val="000000"/>
              </a:solidFill>
              <a:prstDash val="solid"/>
              <a:round/>
              <a:headEnd len="sm" w="sm" type="none"/>
              <a:tailEnd len="sm" w="sm" type="none"/>
            </a:ln>
          </a:left>
          <a:right>
            <a:ln cap="flat" cmpd="sng" w="6350">
              <a:solidFill>
                <a:srgbClr val="000000"/>
              </a:solidFill>
              <a:prstDash val="solid"/>
              <a:round/>
              <a:headEnd len="sm" w="sm" type="none"/>
              <a:tailEnd len="sm" w="sm" type="none"/>
            </a:ln>
          </a:right>
          <a:top>
            <a:ln cap="flat" cmpd="sng" w="6350">
              <a:solidFill>
                <a:srgbClr val="000000"/>
              </a:solidFill>
              <a:prstDash val="solid"/>
              <a:round/>
              <a:headEnd len="sm" w="sm" type="none"/>
              <a:tailEnd len="sm" w="sm" type="none"/>
            </a:ln>
          </a:top>
          <a:bottom>
            <a:ln cap="flat" cmpd="sng" w="6350">
              <a:solidFill>
                <a:srgbClr val="000000"/>
              </a:solidFill>
              <a:prstDash val="solid"/>
              <a:round/>
              <a:headEnd len="sm" w="sm" type="none"/>
              <a:tailEnd len="sm" w="sm" type="none"/>
            </a:ln>
          </a:bottom>
          <a:insideH>
            <a:ln cap="flat" cmpd="sng" w="6350">
              <a:solidFill>
                <a:srgbClr val="000000"/>
              </a:solidFill>
              <a:prstDash val="solid"/>
              <a:round/>
              <a:headEnd len="sm" w="sm" type="none"/>
              <a:tailEnd len="sm" w="sm" type="none"/>
            </a:ln>
          </a:insideH>
          <a:insideV>
            <a:ln cap="flat" cmpd="sng" w="635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95" name="Google Shape;95;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3" name="Shape 203"/>
        <p:cNvGrpSpPr/>
        <p:nvPr/>
      </p:nvGrpSpPr>
      <p:grpSpPr>
        <a:xfrm>
          <a:off x="0" y="0"/>
          <a:ext cx="0" cy="0"/>
          <a:chOff x="0" y="0"/>
          <a:chExt cx="0" cy="0"/>
        </a:xfrm>
      </p:grpSpPr>
      <p:sp>
        <p:nvSpPr>
          <p:cNvPr id="204" name="Google Shape;204;g497e75fec3_0_1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5" name="Google Shape;205;g497e75fec3_0_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5" name="Shape 215"/>
        <p:cNvGrpSpPr/>
        <p:nvPr/>
      </p:nvGrpSpPr>
      <p:grpSpPr>
        <a:xfrm>
          <a:off x="0" y="0"/>
          <a:ext cx="0" cy="0"/>
          <a:chOff x="0" y="0"/>
          <a:chExt cx="0" cy="0"/>
        </a:xfrm>
      </p:grpSpPr>
      <p:sp>
        <p:nvSpPr>
          <p:cNvPr id="216" name="Google Shape;216;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400"/>
              <a:buFont typeface="Arial"/>
              <a:buNone/>
            </a:pPr>
            <a:r>
              <a:rPr lang="en-US"/>
              <a:t>~2 minutes</a:t>
            </a:r>
            <a:endParaRPr/>
          </a:p>
        </p:txBody>
      </p:sp>
      <p:sp>
        <p:nvSpPr>
          <p:cNvPr id="217" name="Google Shape;217;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Google Shape;228;g499a131e10_0_6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400"/>
              <a:buFont typeface="Arial"/>
              <a:buNone/>
            </a:pPr>
            <a:r>
              <a:rPr lang="en-US"/>
              <a:t>~7 minutes</a:t>
            </a:r>
            <a:endParaRPr/>
          </a:p>
        </p:txBody>
      </p:sp>
      <p:sp>
        <p:nvSpPr>
          <p:cNvPr id="229" name="Google Shape;229;g499a131e10_0_6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9" name="Shape 239"/>
        <p:cNvGrpSpPr/>
        <p:nvPr/>
      </p:nvGrpSpPr>
      <p:grpSpPr>
        <a:xfrm>
          <a:off x="0" y="0"/>
          <a:ext cx="0" cy="0"/>
          <a:chOff x="0" y="0"/>
          <a:chExt cx="0" cy="0"/>
        </a:xfrm>
      </p:grpSpPr>
      <p:sp>
        <p:nvSpPr>
          <p:cNvPr id="240" name="Google Shape;240;g499a131e10_0_2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400"/>
              <a:buFont typeface="Arial"/>
              <a:buNone/>
            </a:pPr>
            <a:r>
              <a:rPr lang="en-US"/>
              <a:t>~2 minutes</a:t>
            </a:r>
            <a:endParaRPr/>
          </a:p>
        </p:txBody>
      </p:sp>
      <p:sp>
        <p:nvSpPr>
          <p:cNvPr id="241" name="Google Shape;241;g499a131e10_0_2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1" name="Shape 251"/>
        <p:cNvGrpSpPr/>
        <p:nvPr/>
      </p:nvGrpSpPr>
      <p:grpSpPr>
        <a:xfrm>
          <a:off x="0" y="0"/>
          <a:ext cx="0" cy="0"/>
          <a:chOff x="0" y="0"/>
          <a:chExt cx="0" cy="0"/>
        </a:xfrm>
      </p:grpSpPr>
      <p:sp>
        <p:nvSpPr>
          <p:cNvPr id="252" name="Google Shape;252;g499a131e10_0_3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400"/>
              <a:buFont typeface="Arial"/>
              <a:buNone/>
            </a:pPr>
            <a:r>
              <a:rPr lang="en-US"/>
              <a:t>~2 minutes</a:t>
            </a:r>
            <a:endParaRPr/>
          </a:p>
        </p:txBody>
      </p:sp>
      <p:sp>
        <p:nvSpPr>
          <p:cNvPr id="253" name="Google Shape;253;g499a131e10_0_3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4" name="Shape 264"/>
        <p:cNvGrpSpPr/>
        <p:nvPr/>
      </p:nvGrpSpPr>
      <p:grpSpPr>
        <a:xfrm>
          <a:off x="0" y="0"/>
          <a:ext cx="0" cy="0"/>
          <a:chOff x="0" y="0"/>
          <a:chExt cx="0" cy="0"/>
        </a:xfrm>
      </p:grpSpPr>
      <p:sp>
        <p:nvSpPr>
          <p:cNvPr id="265" name="Google Shape;265;g497e76029b_0_3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400"/>
              <a:buFont typeface="Arial"/>
              <a:buNone/>
            </a:pPr>
            <a:r>
              <a:rPr lang="en-US"/>
              <a:t>~7 minutes</a:t>
            </a:r>
            <a:endParaRPr/>
          </a:p>
        </p:txBody>
      </p:sp>
      <p:sp>
        <p:nvSpPr>
          <p:cNvPr id="266" name="Google Shape;266;g497e76029b_0_3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6" name="Shape 276"/>
        <p:cNvGrpSpPr/>
        <p:nvPr/>
      </p:nvGrpSpPr>
      <p:grpSpPr>
        <a:xfrm>
          <a:off x="0" y="0"/>
          <a:ext cx="0" cy="0"/>
          <a:chOff x="0" y="0"/>
          <a:chExt cx="0" cy="0"/>
        </a:xfrm>
      </p:grpSpPr>
      <p:sp>
        <p:nvSpPr>
          <p:cNvPr id="277" name="Google Shape;277;g497e76029b_0_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400"/>
              <a:buFont typeface="Arial"/>
              <a:buNone/>
            </a:pPr>
            <a:r>
              <a:rPr lang="en-US"/>
              <a:t>~7 minutes</a:t>
            </a:r>
            <a:endParaRPr/>
          </a:p>
        </p:txBody>
      </p:sp>
      <p:sp>
        <p:nvSpPr>
          <p:cNvPr id="278" name="Google Shape;278;g497e76029b_0_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8" name="Shape 288"/>
        <p:cNvGrpSpPr/>
        <p:nvPr/>
      </p:nvGrpSpPr>
      <p:grpSpPr>
        <a:xfrm>
          <a:off x="0" y="0"/>
          <a:ext cx="0" cy="0"/>
          <a:chOff x="0" y="0"/>
          <a:chExt cx="0" cy="0"/>
        </a:xfrm>
      </p:grpSpPr>
      <p:sp>
        <p:nvSpPr>
          <p:cNvPr id="289" name="Google Shape;289;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400"/>
              <a:buFont typeface="Arial"/>
              <a:buNone/>
            </a:pPr>
            <a:r>
              <a:rPr lang="en-US"/>
              <a:t>~2 minutes</a:t>
            </a:r>
            <a:endParaRPr/>
          </a:p>
        </p:txBody>
      </p:sp>
      <p:sp>
        <p:nvSpPr>
          <p:cNvPr id="290" name="Google Shape;290;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0" name="Shape 300"/>
        <p:cNvGrpSpPr/>
        <p:nvPr/>
      </p:nvGrpSpPr>
      <p:grpSpPr>
        <a:xfrm>
          <a:off x="0" y="0"/>
          <a:ext cx="0" cy="0"/>
          <a:chOff x="0" y="0"/>
          <a:chExt cx="0" cy="0"/>
        </a:xfrm>
      </p:grpSpPr>
      <p:sp>
        <p:nvSpPr>
          <p:cNvPr id="301" name="Google Shape;301;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400"/>
              <a:buFont typeface="Arial"/>
              <a:buNone/>
            </a:pPr>
            <a:r>
              <a:rPr lang="en-US"/>
              <a:t>~1 minutes</a:t>
            </a:r>
            <a:endParaRPr/>
          </a:p>
        </p:txBody>
      </p:sp>
      <p:sp>
        <p:nvSpPr>
          <p:cNvPr id="302" name="Google Shape;302;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400"/>
              <a:buFont typeface="Arial"/>
              <a:buNone/>
            </a:pPr>
            <a:r>
              <a:rPr lang="en-US"/>
              <a:t>~1 minutes</a:t>
            </a:r>
            <a:endParaRPr/>
          </a:p>
        </p:txBody>
      </p:sp>
      <p:sp>
        <p:nvSpPr>
          <p:cNvPr id="102" name="Google Shape;102;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Google Shape;114;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400"/>
              <a:buFont typeface="Arial"/>
              <a:buNone/>
            </a:pPr>
            <a:r>
              <a:rPr lang="en-US"/>
              <a:t>~1 minutes</a:t>
            </a:r>
            <a:endParaRPr/>
          </a:p>
        </p:txBody>
      </p:sp>
      <p:sp>
        <p:nvSpPr>
          <p:cNvPr id="115" name="Google Shape;115;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Google Shape;126;g499a131e10_0_7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400"/>
              <a:buFont typeface="Arial"/>
              <a:buNone/>
            </a:pPr>
            <a:r>
              <a:rPr lang="en-US"/>
              <a:t>~5 minutes</a:t>
            </a:r>
            <a:endParaRPr/>
          </a:p>
        </p:txBody>
      </p:sp>
      <p:sp>
        <p:nvSpPr>
          <p:cNvPr id="127" name="Google Shape;127;g499a131e10_0_7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g488123900e_0_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400"/>
              <a:buFont typeface="Arial"/>
              <a:buNone/>
            </a:pPr>
            <a:r>
              <a:rPr lang="en-US"/>
              <a:t>~5 minutes</a:t>
            </a:r>
            <a:endParaRPr/>
          </a:p>
        </p:txBody>
      </p:sp>
      <p:sp>
        <p:nvSpPr>
          <p:cNvPr id="139" name="Google Shape;139;g488123900e_0_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Google Shape;150;g488123900e_0_1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400"/>
              <a:buFont typeface="Arial"/>
              <a:buNone/>
            </a:pPr>
            <a:r>
              <a:rPr lang="en-US"/>
              <a:t>~5 minutes</a:t>
            </a:r>
            <a:endParaRPr/>
          </a:p>
        </p:txBody>
      </p:sp>
      <p:sp>
        <p:nvSpPr>
          <p:cNvPr id="151" name="Google Shape;151;g488123900e_0_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Google Shape;162;g497e75fec3_0_5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1400"/>
              <a:buNone/>
            </a:pPr>
            <a:r>
              <a:rPr lang="en-US"/>
              <a:t>~5 minutes</a:t>
            </a:r>
            <a:endParaRPr/>
          </a:p>
        </p:txBody>
      </p:sp>
      <p:sp>
        <p:nvSpPr>
          <p:cNvPr id="163" name="Google Shape;163;g497e75fec3_0_5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3" name="Shape 173"/>
        <p:cNvGrpSpPr/>
        <p:nvPr/>
      </p:nvGrpSpPr>
      <p:grpSpPr>
        <a:xfrm>
          <a:off x="0" y="0"/>
          <a:ext cx="0" cy="0"/>
          <a:chOff x="0" y="0"/>
          <a:chExt cx="0" cy="0"/>
        </a:xfrm>
      </p:grpSpPr>
      <p:sp>
        <p:nvSpPr>
          <p:cNvPr id="174" name="Google Shape;174;g497e75fec3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5" name="Google Shape;175;g497e75fec3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0" name="Shape 190"/>
        <p:cNvGrpSpPr/>
        <p:nvPr/>
      </p:nvGrpSpPr>
      <p:grpSpPr>
        <a:xfrm>
          <a:off x="0" y="0"/>
          <a:ext cx="0" cy="0"/>
          <a:chOff x="0" y="0"/>
          <a:chExt cx="0" cy="0"/>
        </a:xfrm>
      </p:grpSpPr>
      <p:sp>
        <p:nvSpPr>
          <p:cNvPr id="191" name="Google Shape;191;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~2 minutes</a:t>
            </a:r>
            <a:endParaRPr/>
          </a:p>
        </p:txBody>
      </p:sp>
      <p:sp>
        <p:nvSpPr>
          <p:cNvPr id="192" name="Google Shape;192;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7" name="Shape 17"/>
        <p:cNvGrpSpPr/>
        <p:nvPr/>
      </p:nvGrpSpPr>
      <p:grpSpPr>
        <a:xfrm>
          <a:off x="0" y="0"/>
          <a:ext cx="0" cy="0"/>
          <a:chOff x="0" y="0"/>
          <a:chExt cx="0" cy="0"/>
        </a:xfrm>
      </p:grpSpPr>
      <p:sp>
        <p:nvSpPr>
          <p:cNvPr id="18" name="Google Shape;18;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lstStyle>
            <a:lvl1pPr lvl="0" marR="0" algn="ctr">
              <a:lnSpc>
                <a:spcPct val="90000"/>
              </a:lnSpc>
              <a:spcBef>
                <a:spcPts val="0"/>
              </a:spcBef>
              <a:spcAft>
                <a:spcPts val="0"/>
              </a:spcAft>
              <a:buClr>
                <a:schemeClr val="dk1"/>
              </a:buClr>
              <a:buSzPts val="6000"/>
              <a:buFont typeface="Calibri"/>
              <a:buNone/>
              <a:defRPr b="0" i="0" sz="6000" u="none" cap="none" strike="noStrik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19" name="Google Shape;19;p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lstStyle>
            <a:lvl1pPr lvl="0" marR="0" algn="ctr">
              <a:lnSpc>
                <a:spcPct val="90000"/>
              </a:lnSpc>
              <a:spcBef>
                <a:spcPts val="10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1pPr>
            <a:lvl2pPr lvl="1" marR="0" algn="ct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2pPr>
            <a:lvl3pPr lvl="2" marR="0" algn="ctr">
              <a:lnSpc>
                <a:spcPct val="90000"/>
              </a:lnSpc>
              <a:spcBef>
                <a:spcPts val="500"/>
              </a:spcBef>
              <a:spcAft>
                <a:spcPts val="0"/>
              </a:spcAft>
              <a:buClr>
                <a:schemeClr val="dk1"/>
              </a:buClr>
              <a:buSzPts val="1800"/>
              <a:buFont typeface="Arial"/>
              <a:buNone/>
              <a:defRPr b="0" i="0" sz="1800" u="none" cap="none" strike="noStrike">
                <a:solidFill>
                  <a:schemeClr val="dk1"/>
                </a:solidFill>
                <a:latin typeface="Calibri"/>
                <a:ea typeface="Calibri"/>
                <a:cs typeface="Calibri"/>
                <a:sym typeface="Calibri"/>
              </a:defRPr>
            </a:lvl3pPr>
            <a:lvl4pPr lvl="3" marR="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4pPr>
            <a:lvl5pPr lvl="4" marR="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5pPr>
            <a:lvl6pPr lvl="5" marR="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6pPr>
            <a:lvl7pPr lvl="6" marR="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7pPr>
            <a:lvl8pPr lvl="7" marR="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8pPr>
            <a:lvl9pPr lvl="8" marR="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9pPr>
          </a:lstStyle>
          <a:p/>
        </p:txBody>
      </p:sp>
      <p:sp>
        <p:nvSpPr>
          <p:cNvPr id="20" name="Google Shape;20;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marR="0" algn="l">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1" name="Google Shape;21;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marR="0" algn="ctr">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2" name="Google Shape;22;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23" name="Google Shape;23;p2"/>
          <p:cNvSpPr/>
          <p:nvPr/>
        </p:nvSpPr>
        <p:spPr>
          <a:xfrm flipH="1">
            <a:off x="-5" y="4931923"/>
            <a:ext cx="12192005" cy="1235413"/>
          </a:xfrm>
          <a:prstGeom prst="rtTriangle">
            <a:avLst/>
          </a:prstGeom>
          <a:solidFill>
            <a:srgbClr val="ADCDE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81" name="Shape 81"/>
        <p:cNvGrpSpPr/>
        <p:nvPr/>
      </p:nvGrpSpPr>
      <p:grpSpPr>
        <a:xfrm>
          <a:off x="0" y="0"/>
          <a:ext cx="0" cy="0"/>
          <a:chOff x="0" y="0"/>
          <a:chExt cx="0" cy="0"/>
        </a:xfrm>
      </p:grpSpPr>
      <p:sp>
        <p:nvSpPr>
          <p:cNvPr id="82" name="Google Shape;82;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lstStyle>
            <a:lvl1pPr lvl="0" marR="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83" name="Google Shape;83;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lstStyle>
            <a:lvl1pPr indent="-406400" lvl="0" marL="457200" marR="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4" name="Google Shape;84;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marR="0" algn="l">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5" name="Google Shape;85;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marR="0" algn="ctr">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6" name="Google Shape;86;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87" name="Shape 87"/>
        <p:cNvGrpSpPr/>
        <p:nvPr/>
      </p:nvGrpSpPr>
      <p:grpSpPr>
        <a:xfrm>
          <a:off x="0" y="0"/>
          <a:ext cx="0" cy="0"/>
          <a:chOff x="0" y="0"/>
          <a:chExt cx="0" cy="0"/>
        </a:xfrm>
      </p:grpSpPr>
      <p:sp>
        <p:nvSpPr>
          <p:cNvPr id="88" name="Google Shape;88;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lstStyle>
            <a:lvl1pPr lvl="0" marR="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89" name="Google Shape;89;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lstStyle>
            <a:lvl1pPr indent="-406400" lvl="0" marL="457200" marR="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90" name="Google Shape;90;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marR="0" algn="l">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1" name="Google Shape;91;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marR="0" algn="ctr">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2" name="Google Shape;92;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24" name="Shape 24"/>
        <p:cNvGrpSpPr/>
        <p:nvPr/>
      </p:nvGrpSpPr>
      <p:grpSpPr>
        <a:xfrm>
          <a:off x="0" y="0"/>
          <a:ext cx="0" cy="0"/>
          <a:chOff x="0" y="0"/>
          <a:chExt cx="0" cy="0"/>
        </a:xfrm>
      </p:grpSpPr>
      <p:sp>
        <p:nvSpPr>
          <p:cNvPr id="25" name="Google Shape;25;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marR="0" algn="l">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6" name="Google Shape;26;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marR="0" algn="ctr">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27" name="Google Shape;27;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28" name="Google Shape;28;p3"/>
          <p:cNvSpPr/>
          <p:nvPr/>
        </p:nvSpPr>
        <p:spPr>
          <a:xfrm>
            <a:off x="0" y="6134100"/>
            <a:ext cx="12192000" cy="723900"/>
          </a:xfrm>
          <a:prstGeom prst="rect">
            <a:avLst/>
          </a:prstGeom>
          <a:solidFill>
            <a:srgbClr val="ADCDE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9" name="Google Shape;29;p3"/>
          <p:cNvSpPr/>
          <p:nvPr/>
        </p:nvSpPr>
        <p:spPr>
          <a:xfrm>
            <a:off x="0" y="6134100"/>
            <a:ext cx="12192000" cy="7239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cxnSp>
        <p:nvCxnSpPr>
          <p:cNvPr id="30" name="Google Shape;30;p3"/>
          <p:cNvCxnSpPr/>
          <p:nvPr/>
        </p:nvCxnSpPr>
        <p:spPr>
          <a:xfrm flipH="1">
            <a:off x="4038504" y="6130923"/>
            <a:ext cx="7836000" cy="384300"/>
          </a:xfrm>
          <a:prstGeom prst="bentConnector3">
            <a:avLst>
              <a:gd fmla="val 103646" name="adj1"/>
            </a:avLst>
          </a:prstGeom>
          <a:noFill/>
          <a:ln cap="flat" cmpd="sng" w="38100">
            <a:solidFill>
              <a:srgbClr val="ADCDEA"/>
            </a:solidFill>
            <a:prstDash val="solid"/>
            <a:miter lim="800000"/>
            <a:headEnd len="sm" w="sm" type="none"/>
            <a:tailEnd len="sm" w="sm" type="none"/>
          </a:ln>
        </p:spPr>
      </p:cxnSp>
      <p:cxnSp>
        <p:nvCxnSpPr>
          <p:cNvPr id="31" name="Google Shape;31;p3"/>
          <p:cNvCxnSpPr>
            <a:stCxn id="26" idx="3"/>
            <a:endCxn id="27" idx="1"/>
          </p:cNvCxnSpPr>
          <p:nvPr/>
        </p:nvCxnSpPr>
        <p:spPr>
          <a:xfrm>
            <a:off x="8153400" y="6538913"/>
            <a:ext cx="457200" cy="600"/>
          </a:xfrm>
          <a:prstGeom prst="bentConnector3">
            <a:avLst>
              <a:gd fmla="val 50000" name="adj1"/>
            </a:avLst>
          </a:prstGeom>
          <a:noFill/>
          <a:ln cap="flat" cmpd="sng" w="38100">
            <a:solidFill>
              <a:srgbClr val="ADCDEA"/>
            </a:solidFill>
            <a:prstDash val="solid"/>
            <a:miter lim="800000"/>
            <a:headEnd len="sm" w="sm" type="none"/>
            <a:tailEnd len="sm" w="sm" type="none"/>
          </a:ln>
        </p:spPr>
      </p:cxnSp>
      <p:cxnSp>
        <p:nvCxnSpPr>
          <p:cNvPr id="32" name="Google Shape;32;p3"/>
          <p:cNvCxnSpPr/>
          <p:nvPr/>
        </p:nvCxnSpPr>
        <p:spPr>
          <a:xfrm flipH="1" rot="-5400000">
            <a:off x="8708304" y="2964587"/>
            <a:ext cx="5951400" cy="381000"/>
          </a:xfrm>
          <a:prstGeom prst="bentConnector3">
            <a:avLst>
              <a:gd fmla="val 50001" name="adj1"/>
            </a:avLst>
          </a:prstGeom>
          <a:noFill/>
          <a:ln cap="flat" cmpd="sng" w="38100">
            <a:solidFill>
              <a:srgbClr val="ADCDEA"/>
            </a:solidFill>
            <a:prstDash val="solid"/>
            <a:miter lim="800000"/>
            <a:headEnd len="sm" w="sm" type="none"/>
            <a:tailEnd len="sm" w="sm" type="none"/>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33" name="Shape 33"/>
        <p:cNvGrpSpPr/>
        <p:nvPr/>
      </p:nvGrpSpPr>
      <p:grpSpPr>
        <a:xfrm>
          <a:off x="0" y="0"/>
          <a:ext cx="0" cy="0"/>
          <a:chOff x="0" y="0"/>
          <a:chExt cx="0" cy="0"/>
        </a:xfrm>
      </p:grpSpPr>
      <p:sp>
        <p:nvSpPr>
          <p:cNvPr id="34" name="Google Shape;34;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lstStyle>
            <a:lvl1pPr lvl="0" marR="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35" name="Google Shape;35;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lstStyle>
            <a:lvl1pPr indent="-406400" lvl="0" marL="457200" marR="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36" name="Google Shape;36;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marR="0" algn="l">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7" name="Google Shape;37;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marR="0" algn="ctr">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38" name="Google Shape;38;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39" name="Shape 39"/>
        <p:cNvGrpSpPr/>
        <p:nvPr/>
      </p:nvGrpSpPr>
      <p:grpSpPr>
        <a:xfrm>
          <a:off x="0" y="0"/>
          <a:ext cx="0" cy="0"/>
          <a:chOff x="0" y="0"/>
          <a:chExt cx="0" cy="0"/>
        </a:xfrm>
      </p:grpSpPr>
      <p:sp>
        <p:nvSpPr>
          <p:cNvPr id="40" name="Google Shape;40;p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lstStyle>
            <a:lvl1pPr lvl="0" marR="0" algn="l">
              <a:lnSpc>
                <a:spcPct val="90000"/>
              </a:lnSpc>
              <a:spcBef>
                <a:spcPts val="0"/>
              </a:spcBef>
              <a:spcAft>
                <a:spcPts val="0"/>
              </a:spcAft>
              <a:buClr>
                <a:schemeClr val="dk1"/>
              </a:buClr>
              <a:buSzPts val="6000"/>
              <a:buFont typeface="Calibri"/>
              <a:buNone/>
              <a:defRPr b="0" i="0" sz="6000" u="none" cap="none" strike="noStrik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41" name="Google Shape;41;p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lstStyle>
            <a:lvl1pPr indent="-228600" lvl="0" marL="457200" marR="0" algn="l">
              <a:lnSpc>
                <a:spcPct val="90000"/>
              </a:lnSpc>
              <a:spcBef>
                <a:spcPts val="1000"/>
              </a:spcBef>
              <a:spcAft>
                <a:spcPts val="0"/>
              </a:spcAft>
              <a:buClr>
                <a:srgbClr val="888888"/>
              </a:buClr>
              <a:buSzPts val="2400"/>
              <a:buFont typeface="Arial"/>
              <a:buNone/>
              <a:defRPr b="0" i="0" sz="2400" u="none" cap="none" strike="noStrike">
                <a:solidFill>
                  <a:srgbClr val="888888"/>
                </a:solidFill>
                <a:latin typeface="Calibri"/>
                <a:ea typeface="Calibri"/>
                <a:cs typeface="Calibri"/>
                <a:sym typeface="Calibri"/>
              </a:defRPr>
            </a:lvl1pPr>
            <a:lvl2pPr indent="-228600" lvl="1" marL="914400" marR="0" algn="l">
              <a:lnSpc>
                <a:spcPct val="90000"/>
              </a:lnSpc>
              <a:spcBef>
                <a:spcPts val="5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2pPr>
            <a:lvl3pPr indent="-228600" lvl="2" marL="1371600" marR="0" algn="l">
              <a:lnSpc>
                <a:spcPct val="90000"/>
              </a:lnSpc>
              <a:spcBef>
                <a:spcPts val="500"/>
              </a:spcBef>
              <a:spcAft>
                <a:spcPts val="0"/>
              </a:spcAft>
              <a:buClr>
                <a:srgbClr val="888888"/>
              </a:buClr>
              <a:buSzPts val="1800"/>
              <a:buFont typeface="Arial"/>
              <a:buNone/>
              <a:defRPr b="0" i="0" sz="1800" u="none" cap="none" strike="noStrike">
                <a:solidFill>
                  <a:srgbClr val="888888"/>
                </a:solidFill>
                <a:latin typeface="Calibri"/>
                <a:ea typeface="Calibri"/>
                <a:cs typeface="Calibri"/>
                <a:sym typeface="Calibri"/>
              </a:defRPr>
            </a:lvl3pPr>
            <a:lvl4pPr indent="-228600" lvl="3" marL="1828800" marR="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4pPr>
            <a:lvl5pPr indent="-228600" lvl="4" marL="2286000" marR="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5pPr>
            <a:lvl6pPr indent="-228600" lvl="5" marL="2743200" marR="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6pPr>
            <a:lvl7pPr indent="-228600" lvl="6" marL="3200400" marR="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7pPr>
            <a:lvl8pPr indent="-228600" lvl="7" marL="3657600" marR="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8pPr>
            <a:lvl9pPr indent="-228600" lvl="8" marL="4114800" marR="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Calibri"/>
                <a:ea typeface="Calibri"/>
                <a:cs typeface="Calibri"/>
                <a:sym typeface="Calibri"/>
              </a:defRPr>
            </a:lvl9pPr>
          </a:lstStyle>
          <a:p/>
        </p:txBody>
      </p:sp>
      <p:sp>
        <p:nvSpPr>
          <p:cNvPr id="42" name="Google Shape;42;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marR="0" algn="l">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3" name="Google Shape;43;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marR="0" algn="ctr">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4" name="Google Shape;44;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45" name="Shape 45"/>
        <p:cNvGrpSpPr/>
        <p:nvPr/>
      </p:nvGrpSpPr>
      <p:grpSpPr>
        <a:xfrm>
          <a:off x="0" y="0"/>
          <a:ext cx="0" cy="0"/>
          <a:chOff x="0" y="0"/>
          <a:chExt cx="0" cy="0"/>
        </a:xfrm>
      </p:grpSpPr>
      <p:sp>
        <p:nvSpPr>
          <p:cNvPr id="46" name="Google Shape;46;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lstStyle>
            <a:lvl1pPr lvl="0" marR="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47" name="Google Shape;47;p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lstStyle>
            <a:lvl1pPr indent="-406400" lvl="0" marL="457200" marR="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8" name="Google Shape;48;p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lstStyle>
            <a:lvl1pPr indent="-406400" lvl="0" marL="457200" marR="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49" name="Google Shape;49;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marR="0" algn="l">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0" name="Google Shape;50;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marR="0" algn="ctr">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1" name="Google Shape;51;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52" name="Shape 52"/>
        <p:cNvGrpSpPr/>
        <p:nvPr/>
      </p:nvGrpSpPr>
      <p:grpSpPr>
        <a:xfrm>
          <a:off x="0" y="0"/>
          <a:ext cx="0" cy="0"/>
          <a:chOff x="0" y="0"/>
          <a:chExt cx="0" cy="0"/>
        </a:xfrm>
      </p:grpSpPr>
      <p:sp>
        <p:nvSpPr>
          <p:cNvPr id="53" name="Google Shape;53;p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lstStyle>
            <a:lvl1pPr lvl="0" marR="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54" name="Google Shape;54;p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lstStyle>
            <a:lvl1pPr indent="-228600" lvl="0" marL="457200" marR="0" algn="l">
              <a:lnSpc>
                <a:spcPct val="90000"/>
              </a:lnSpc>
              <a:spcBef>
                <a:spcPts val="100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algn="l">
              <a:lnSpc>
                <a:spcPct val="90000"/>
              </a:lnSpc>
              <a:spcBef>
                <a:spcPts val="5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algn="l">
              <a:lnSpc>
                <a:spcPct val="90000"/>
              </a:lnSpc>
              <a:spcBef>
                <a:spcPts val="50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55" name="Google Shape;55;p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lstStyle>
            <a:lvl1pPr indent="-406400" lvl="0" marL="457200" marR="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56" name="Google Shape;56;p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lstStyle>
            <a:lvl1pPr indent="-228600" lvl="0" marL="457200" marR="0" algn="l">
              <a:lnSpc>
                <a:spcPct val="90000"/>
              </a:lnSpc>
              <a:spcBef>
                <a:spcPts val="1000"/>
              </a:spcBef>
              <a:spcAft>
                <a:spcPts val="0"/>
              </a:spcAft>
              <a:buClr>
                <a:schemeClr val="dk1"/>
              </a:buClr>
              <a:buSzPts val="2400"/>
              <a:buFont typeface="Arial"/>
              <a:buNone/>
              <a:defRPr b="1" i="0" sz="2400" u="none" cap="none" strike="noStrike">
                <a:solidFill>
                  <a:schemeClr val="dk1"/>
                </a:solidFill>
                <a:latin typeface="Calibri"/>
                <a:ea typeface="Calibri"/>
                <a:cs typeface="Calibri"/>
                <a:sym typeface="Calibri"/>
              </a:defRPr>
            </a:lvl1pPr>
            <a:lvl2pPr indent="-228600" lvl="1" marL="914400" marR="0" algn="l">
              <a:lnSpc>
                <a:spcPct val="90000"/>
              </a:lnSpc>
              <a:spcBef>
                <a:spcPts val="5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algn="l">
              <a:lnSpc>
                <a:spcPct val="90000"/>
              </a:lnSpc>
              <a:spcBef>
                <a:spcPts val="50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57" name="Google Shape;57;p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lstStyle>
            <a:lvl1pPr indent="-406400" lvl="0" marL="457200" marR="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58" name="Google Shape;58;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marR="0" algn="l">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9" name="Google Shape;59;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marR="0" algn="ctr">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0" name="Google Shape;60;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61" name="Shape 61"/>
        <p:cNvGrpSpPr/>
        <p:nvPr/>
      </p:nvGrpSpPr>
      <p:grpSpPr>
        <a:xfrm>
          <a:off x="0" y="0"/>
          <a:ext cx="0" cy="0"/>
          <a:chOff x="0" y="0"/>
          <a:chExt cx="0" cy="0"/>
        </a:xfrm>
      </p:grpSpPr>
      <p:sp>
        <p:nvSpPr>
          <p:cNvPr id="62" name="Google Shape;62;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lstStyle>
            <a:lvl1pPr lvl="0" marR="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63" name="Google Shape;63;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marR="0" algn="l">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4" name="Google Shape;64;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marR="0" algn="ctr">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65" name="Google Shape;65;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cxnSp>
        <p:nvCxnSpPr>
          <p:cNvPr id="66" name="Google Shape;66;p8"/>
          <p:cNvCxnSpPr>
            <a:stCxn id="62" idx="1"/>
            <a:endCxn id="64" idx="0"/>
          </p:cNvCxnSpPr>
          <p:nvPr/>
        </p:nvCxnSpPr>
        <p:spPr>
          <a:xfrm>
            <a:off x="838200" y="1027906"/>
            <a:ext cx="5257800" cy="5328300"/>
          </a:xfrm>
          <a:prstGeom prst="bentConnector4">
            <a:avLst>
              <a:gd fmla="val -4348" name="adj1"/>
              <a:gd fmla="val 95181" name="adj2"/>
            </a:avLst>
          </a:prstGeom>
          <a:noFill/>
          <a:ln cap="flat" cmpd="sng" w="12700">
            <a:solidFill>
              <a:srgbClr val="BBD6EE"/>
            </a:solidFill>
            <a:prstDash val="solid"/>
            <a:miter lim="800000"/>
            <a:headEnd len="sm" w="sm" type="none"/>
            <a:tailEnd len="sm" w="sm" type="none"/>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67" name="Shape 67"/>
        <p:cNvGrpSpPr/>
        <p:nvPr/>
      </p:nvGrpSpPr>
      <p:grpSpPr>
        <a:xfrm>
          <a:off x="0" y="0"/>
          <a:ext cx="0" cy="0"/>
          <a:chOff x="0" y="0"/>
          <a:chExt cx="0" cy="0"/>
        </a:xfrm>
      </p:grpSpPr>
      <p:sp>
        <p:nvSpPr>
          <p:cNvPr id="68" name="Google Shape;68;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lstStyle>
            <a:lvl1pPr lvl="0" marR="0" algn="l">
              <a:lnSpc>
                <a:spcPct val="90000"/>
              </a:lnSpc>
              <a:spcBef>
                <a:spcPts val="0"/>
              </a:spcBef>
              <a:spcAft>
                <a:spcPts val="0"/>
              </a:spcAft>
              <a:buClr>
                <a:schemeClr val="dk1"/>
              </a:buClr>
              <a:buSzPts val="3200"/>
              <a:buFont typeface="Calibri"/>
              <a:buNone/>
              <a:defRPr b="0" i="0" sz="3200" u="none" cap="none" strike="noStrik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69" name="Google Shape;69;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lstStyle>
            <a:lvl1pPr indent="-431800" lvl="0" marL="457200" marR="0" algn="l">
              <a:lnSpc>
                <a:spcPct val="90000"/>
              </a:lnSpc>
              <a:spcBef>
                <a:spcPts val="100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algn="l">
              <a:lnSpc>
                <a:spcPct val="90000"/>
              </a:lnSpc>
              <a:spcBef>
                <a:spcPts val="5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70" name="Google Shape;70;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lstStyle>
            <a:lvl1pPr indent="-228600" lvl="0" marL="457200" marR="0" algn="l">
              <a:lnSpc>
                <a:spcPct val="90000"/>
              </a:lnSpc>
              <a:spcBef>
                <a:spcPts val="10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1pPr>
            <a:lvl2pPr indent="-228600" lvl="1" marL="914400" marR="0" algn="l">
              <a:lnSpc>
                <a:spcPct val="90000"/>
              </a:lnSpc>
              <a:spcBef>
                <a:spcPts val="50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2pPr>
            <a:lvl3pPr indent="-228600" lvl="2" marL="1371600" marR="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3pPr>
            <a:lvl4pPr indent="-228600" lvl="3" marL="1828800" marR="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4pPr>
            <a:lvl5pPr indent="-228600" lvl="4" marL="2286000" marR="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5pPr>
            <a:lvl6pPr indent="-228600" lvl="5" marL="2743200" marR="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6pPr>
            <a:lvl7pPr indent="-228600" lvl="6" marL="3200400" marR="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7pPr>
            <a:lvl8pPr indent="-228600" lvl="7" marL="3657600" marR="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8pPr>
            <a:lvl9pPr indent="-228600" lvl="8" marL="4114800" marR="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9pPr>
          </a:lstStyle>
          <a:p/>
        </p:txBody>
      </p:sp>
      <p:sp>
        <p:nvSpPr>
          <p:cNvPr id="71" name="Google Shape;71;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marR="0" algn="l">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2" name="Google Shape;72;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marR="0" algn="ctr">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3" name="Google Shape;73;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74" name="Shape 74"/>
        <p:cNvGrpSpPr/>
        <p:nvPr/>
      </p:nvGrpSpPr>
      <p:grpSpPr>
        <a:xfrm>
          <a:off x="0" y="0"/>
          <a:ext cx="0" cy="0"/>
          <a:chOff x="0" y="0"/>
          <a:chExt cx="0" cy="0"/>
        </a:xfrm>
      </p:grpSpPr>
      <p:sp>
        <p:nvSpPr>
          <p:cNvPr id="75" name="Google Shape;75;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lstStyle>
            <a:lvl1pPr lvl="0" marR="0" algn="l">
              <a:lnSpc>
                <a:spcPct val="90000"/>
              </a:lnSpc>
              <a:spcBef>
                <a:spcPts val="0"/>
              </a:spcBef>
              <a:spcAft>
                <a:spcPts val="0"/>
              </a:spcAft>
              <a:buClr>
                <a:schemeClr val="dk1"/>
              </a:buClr>
              <a:buSzPts val="3200"/>
              <a:buFont typeface="Calibri"/>
              <a:buNone/>
              <a:defRPr b="0" i="0" sz="3200" u="none" cap="none" strike="noStrike">
                <a:solidFill>
                  <a:schemeClr val="dk1"/>
                </a:solidFill>
                <a:latin typeface="Calibri"/>
                <a:ea typeface="Calibri"/>
                <a:cs typeface="Calibri"/>
                <a:sym typeface="Calibri"/>
              </a:defRPr>
            </a:lvl1pPr>
            <a:lvl2pPr lvl="1" algn="l">
              <a:lnSpc>
                <a:spcPct val="100000"/>
              </a:lnSpc>
              <a:spcBef>
                <a:spcPts val="0"/>
              </a:spcBef>
              <a:spcAft>
                <a:spcPts val="0"/>
              </a:spcAft>
              <a:buSzPts val="1400"/>
              <a:buNone/>
              <a:defRPr sz="1800"/>
            </a:lvl2pPr>
            <a:lvl3pPr lvl="2" algn="l">
              <a:lnSpc>
                <a:spcPct val="100000"/>
              </a:lnSpc>
              <a:spcBef>
                <a:spcPts val="0"/>
              </a:spcBef>
              <a:spcAft>
                <a:spcPts val="0"/>
              </a:spcAft>
              <a:buSzPts val="1400"/>
              <a:buNone/>
              <a:defRPr sz="1800"/>
            </a:lvl3pPr>
            <a:lvl4pPr lvl="3" algn="l">
              <a:lnSpc>
                <a:spcPct val="100000"/>
              </a:lnSpc>
              <a:spcBef>
                <a:spcPts val="0"/>
              </a:spcBef>
              <a:spcAft>
                <a:spcPts val="0"/>
              </a:spcAft>
              <a:buSzPts val="1400"/>
              <a:buNone/>
              <a:defRPr sz="1800"/>
            </a:lvl4pPr>
            <a:lvl5pPr lvl="4" algn="l">
              <a:lnSpc>
                <a:spcPct val="100000"/>
              </a:lnSpc>
              <a:spcBef>
                <a:spcPts val="0"/>
              </a:spcBef>
              <a:spcAft>
                <a:spcPts val="0"/>
              </a:spcAft>
              <a:buSzPts val="1400"/>
              <a:buNone/>
              <a:defRPr sz="1800"/>
            </a:lvl5pPr>
            <a:lvl6pPr lvl="5" algn="l">
              <a:lnSpc>
                <a:spcPct val="100000"/>
              </a:lnSpc>
              <a:spcBef>
                <a:spcPts val="0"/>
              </a:spcBef>
              <a:spcAft>
                <a:spcPts val="0"/>
              </a:spcAft>
              <a:buSzPts val="1400"/>
              <a:buNone/>
              <a:defRPr sz="1800"/>
            </a:lvl6pPr>
            <a:lvl7pPr lvl="6" algn="l">
              <a:lnSpc>
                <a:spcPct val="100000"/>
              </a:lnSpc>
              <a:spcBef>
                <a:spcPts val="0"/>
              </a:spcBef>
              <a:spcAft>
                <a:spcPts val="0"/>
              </a:spcAft>
              <a:buSzPts val="1400"/>
              <a:buNone/>
              <a:defRPr sz="1800"/>
            </a:lvl7pPr>
            <a:lvl8pPr lvl="7" algn="l">
              <a:lnSpc>
                <a:spcPct val="100000"/>
              </a:lnSpc>
              <a:spcBef>
                <a:spcPts val="0"/>
              </a:spcBef>
              <a:spcAft>
                <a:spcPts val="0"/>
              </a:spcAft>
              <a:buSzPts val="1400"/>
              <a:buNone/>
              <a:defRPr sz="1800"/>
            </a:lvl8pPr>
            <a:lvl9pPr lvl="8" algn="l">
              <a:lnSpc>
                <a:spcPct val="100000"/>
              </a:lnSpc>
              <a:spcBef>
                <a:spcPts val="0"/>
              </a:spcBef>
              <a:spcAft>
                <a:spcPts val="0"/>
              </a:spcAft>
              <a:buSzPts val="1400"/>
              <a:buNone/>
              <a:defRPr sz="1800"/>
            </a:lvl9pPr>
          </a:lstStyle>
          <a:p/>
        </p:txBody>
      </p:sp>
      <p:sp>
        <p:nvSpPr>
          <p:cNvPr id="76" name="Google Shape;76;p10"/>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77" name="Google Shape;77;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lstStyle>
            <a:lvl1pPr indent="-228600" lvl="0" marL="457200" marR="0" algn="l">
              <a:lnSpc>
                <a:spcPct val="90000"/>
              </a:lnSpc>
              <a:spcBef>
                <a:spcPts val="1000"/>
              </a:spcBef>
              <a:spcAft>
                <a:spcPts val="0"/>
              </a:spcAft>
              <a:buClr>
                <a:schemeClr val="dk1"/>
              </a:buClr>
              <a:buSzPts val="1600"/>
              <a:buFont typeface="Arial"/>
              <a:buNone/>
              <a:defRPr b="0" i="0" sz="1600" u="none" cap="none" strike="noStrike">
                <a:solidFill>
                  <a:schemeClr val="dk1"/>
                </a:solidFill>
                <a:latin typeface="Calibri"/>
                <a:ea typeface="Calibri"/>
                <a:cs typeface="Calibri"/>
                <a:sym typeface="Calibri"/>
              </a:defRPr>
            </a:lvl1pPr>
            <a:lvl2pPr indent="-228600" lvl="1" marL="914400" marR="0" algn="l">
              <a:lnSpc>
                <a:spcPct val="90000"/>
              </a:lnSpc>
              <a:spcBef>
                <a:spcPts val="500"/>
              </a:spcBef>
              <a:spcAft>
                <a:spcPts val="0"/>
              </a:spcAft>
              <a:buClr>
                <a:schemeClr val="dk1"/>
              </a:buClr>
              <a:buSzPts val="1400"/>
              <a:buFont typeface="Arial"/>
              <a:buNone/>
              <a:defRPr b="0" i="0" sz="1400" u="none" cap="none" strike="noStrike">
                <a:solidFill>
                  <a:schemeClr val="dk1"/>
                </a:solidFill>
                <a:latin typeface="Calibri"/>
                <a:ea typeface="Calibri"/>
                <a:cs typeface="Calibri"/>
                <a:sym typeface="Calibri"/>
              </a:defRPr>
            </a:lvl2pPr>
            <a:lvl3pPr indent="-228600" lvl="2" marL="1371600" marR="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Calibri"/>
                <a:ea typeface="Calibri"/>
                <a:cs typeface="Calibri"/>
                <a:sym typeface="Calibri"/>
              </a:defRPr>
            </a:lvl3pPr>
            <a:lvl4pPr indent="-228600" lvl="3" marL="1828800" marR="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4pPr>
            <a:lvl5pPr indent="-228600" lvl="4" marL="2286000" marR="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5pPr>
            <a:lvl6pPr indent="-228600" lvl="5" marL="2743200" marR="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6pPr>
            <a:lvl7pPr indent="-228600" lvl="6" marL="3200400" marR="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7pPr>
            <a:lvl8pPr indent="-228600" lvl="7" marL="3657600" marR="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8pPr>
            <a:lvl9pPr indent="-228600" lvl="8" marL="4114800" marR="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Calibri"/>
                <a:ea typeface="Calibri"/>
                <a:cs typeface="Calibri"/>
                <a:sym typeface="Calibri"/>
              </a:defRPr>
            </a:lvl9pPr>
          </a:lstStyle>
          <a:p/>
        </p:txBody>
      </p:sp>
      <p:sp>
        <p:nvSpPr>
          <p:cNvPr id="78" name="Google Shape;78;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marR="0" algn="l">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79" name="Google Shape;79;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marR="0" algn="ctr">
              <a:lnSpc>
                <a:spcPct val="100000"/>
              </a:lnSpc>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algn="l">
              <a:lnSpc>
                <a:spcPct val="100000"/>
              </a:lnSpc>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0" name="Google Shape;80;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id="15" name="Google Shape;15;p1"/>
          <p:cNvPicPr preferRelativeResize="0"/>
          <p:nvPr/>
        </p:nvPicPr>
        <p:blipFill rotWithShape="1">
          <a:blip r:embed="rId1">
            <a:alphaModFix/>
          </a:blip>
          <a:srcRect b="0" l="0" r="0" t="0"/>
          <a:stretch/>
        </p:blipFill>
        <p:spPr>
          <a:xfrm>
            <a:off x="173886" y="6122658"/>
            <a:ext cx="2580465" cy="708686"/>
          </a:xfrm>
          <a:prstGeom prst="rect">
            <a:avLst/>
          </a:prstGeom>
          <a:noFill/>
          <a:ln>
            <a:noFill/>
          </a:ln>
        </p:spPr>
      </p:pic>
      <p:sp>
        <p:nvSpPr>
          <p:cNvPr id="16" name="Google Shape;16;p1"/>
          <p:cNvSpPr/>
          <p:nvPr/>
        </p:nvSpPr>
        <p:spPr>
          <a:xfrm>
            <a:off x="2932771" y="6176962"/>
            <a:ext cx="9259229" cy="681037"/>
          </a:xfrm>
          <a:prstGeom prst="rect">
            <a:avLst/>
          </a:prstGeom>
          <a:solidFill>
            <a:schemeClr val="accent5">
              <a:alpha val="49411"/>
            </a:schemeClr>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6.jpg"/><Relationship Id="rId4" Type="http://schemas.openxmlformats.org/officeDocument/2006/relationships/image" Target="../media/image7.jpg"/><Relationship Id="rId5"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bg>
      <p:bgPr>
        <a:solidFill>
          <a:srgbClr val="1D1D1D"/>
        </a:solidFill>
      </p:bgPr>
    </p:bg>
    <p:spTree>
      <p:nvGrpSpPr>
        <p:cNvPr id="96" name="Shape 96"/>
        <p:cNvGrpSpPr/>
        <p:nvPr/>
      </p:nvGrpSpPr>
      <p:grpSpPr>
        <a:xfrm>
          <a:off x="0" y="0"/>
          <a:ext cx="0" cy="0"/>
          <a:chOff x="0" y="0"/>
          <a:chExt cx="0" cy="0"/>
        </a:xfrm>
      </p:grpSpPr>
      <p:sp>
        <p:nvSpPr>
          <p:cNvPr id="97" name="Google Shape;97;p13"/>
          <p:cNvSpPr txBox="1"/>
          <p:nvPr>
            <p:ph type="ctrTitle"/>
          </p:nvPr>
        </p:nvSpPr>
        <p:spPr>
          <a:xfrm>
            <a:off x="26338" y="1480740"/>
            <a:ext cx="12192005" cy="2277732"/>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rgbClr val="FFC000"/>
              </a:buClr>
              <a:buSzPts val="5400"/>
              <a:buNone/>
            </a:pPr>
            <a:r>
              <a:rPr b="1" i="0" lang="en-US" sz="5400" u="none" cap="none" strike="noStrike">
                <a:solidFill>
                  <a:srgbClr val="FFC000"/>
                </a:solidFill>
                <a:latin typeface="Times New Roman"/>
                <a:ea typeface="Times New Roman"/>
                <a:cs typeface="Times New Roman"/>
                <a:sym typeface="Times New Roman"/>
              </a:rPr>
              <a:t>	</a:t>
            </a:r>
            <a:br>
              <a:rPr b="1" i="0" lang="en-US" sz="5400" u="none" cap="none" strike="noStrike">
                <a:solidFill>
                  <a:srgbClr val="FFC000"/>
                </a:solidFill>
                <a:latin typeface="Times New Roman"/>
                <a:ea typeface="Times New Roman"/>
                <a:cs typeface="Times New Roman"/>
                <a:sym typeface="Times New Roman"/>
              </a:rPr>
            </a:br>
            <a:r>
              <a:rPr b="1" i="0" lang="en-US" sz="7200" u="none" cap="none" strike="noStrike">
                <a:solidFill>
                  <a:schemeClr val="lt1"/>
                </a:solidFill>
                <a:latin typeface="Times New Roman"/>
                <a:ea typeface="Times New Roman"/>
                <a:cs typeface="Times New Roman"/>
                <a:sym typeface="Times New Roman"/>
              </a:rPr>
              <a:t>Usability Testing</a:t>
            </a:r>
            <a:br>
              <a:rPr b="1" i="0" lang="en-US" sz="7200" u="none" cap="none" strike="noStrike">
                <a:solidFill>
                  <a:schemeClr val="lt1"/>
                </a:solidFill>
                <a:latin typeface="Times New Roman"/>
                <a:ea typeface="Times New Roman"/>
                <a:cs typeface="Times New Roman"/>
                <a:sym typeface="Times New Roman"/>
              </a:rPr>
            </a:br>
            <a:r>
              <a:rPr b="1" lang="en-US" sz="8800">
                <a:solidFill>
                  <a:schemeClr val="lt1"/>
                </a:solidFill>
                <a:latin typeface="Times New Roman"/>
                <a:ea typeface="Times New Roman"/>
                <a:cs typeface="Times New Roman"/>
                <a:sym typeface="Times New Roman"/>
              </a:rPr>
              <a:t> </a:t>
            </a:r>
            <a:r>
              <a:rPr b="1" lang="en-US" sz="7200">
                <a:solidFill>
                  <a:schemeClr val="lt1"/>
                </a:solidFill>
                <a:latin typeface="Times New Roman"/>
                <a:ea typeface="Times New Roman"/>
                <a:cs typeface="Times New Roman"/>
                <a:sym typeface="Times New Roman"/>
              </a:rPr>
              <a:t>INLS 719 Fall 2018</a:t>
            </a:r>
            <a:br>
              <a:rPr b="1" i="0" lang="en-US" sz="8010" u="none" cap="none" strike="noStrike">
                <a:solidFill>
                  <a:srgbClr val="9CC2E5"/>
                </a:solidFill>
                <a:latin typeface="Times New Roman"/>
                <a:ea typeface="Times New Roman"/>
                <a:cs typeface="Times New Roman"/>
                <a:sym typeface="Times New Roman"/>
              </a:rPr>
            </a:br>
            <a:r>
              <a:rPr b="1" i="0" lang="en-US" u="none" cap="none" strike="noStrike">
                <a:solidFill>
                  <a:srgbClr val="9CC2E5"/>
                </a:solidFill>
                <a:latin typeface="Times New Roman"/>
                <a:ea typeface="Times New Roman"/>
                <a:cs typeface="Times New Roman"/>
                <a:sym typeface="Times New Roman"/>
              </a:rPr>
              <a:t>Mobile AR via IKEA Place App</a:t>
            </a:r>
            <a:endParaRPr b="1">
              <a:solidFill>
                <a:schemeClr val="lt1"/>
              </a:solidFill>
              <a:latin typeface="Times New Roman"/>
              <a:ea typeface="Times New Roman"/>
              <a:cs typeface="Times New Roman"/>
              <a:sym typeface="Times New Roman"/>
            </a:endParaRPr>
          </a:p>
        </p:txBody>
      </p:sp>
      <p:sp>
        <p:nvSpPr>
          <p:cNvPr id="98" name="Google Shape;98;p13"/>
          <p:cNvSpPr txBox="1"/>
          <p:nvPr>
            <p:ph idx="1" type="subTitle"/>
          </p:nvPr>
        </p:nvSpPr>
        <p:spPr>
          <a:xfrm>
            <a:off x="573024" y="3758472"/>
            <a:ext cx="11045952" cy="2060774"/>
          </a:xfrm>
          <a:prstGeom prst="rect">
            <a:avLst/>
          </a:prstGeom>
          <a:noFill/>
          <a:ln>
            <a:noFill/>
          </a:ln>
        </p:spPr>
        <p:txBody>
          <a:bodyPr anchorCtr="0" anchor="t" bIns="45700" lIns="91425" spcFirstLastPara="1" rIns="91425" wrap="square" tIns="45700">
            <a:noAutofit/>
          </a:bodyPr>
          <a:lstStyle/>
          <a:p>
            <a:pPr indent="0" lvl="0" marL="0" rtl="0" algn="ctr">
              <a:lnSpc>
                <a:spcPct val="100000"/>
              </a:lnSpc>
              <a:spcBef>
                <a:spcPts val="0"/>
              </a:spcBef>
              <a:spcAft>
                <a:spcPts val="0"/>
              </a:spcAft>
              <a:buClr>
                <a:srgbClr val="9933FF"/>
              </a:buClr>
              <a:buSzPts val="3200"/>
              <a:buNone/>
            </a:pPr>
            <a:r>
              <a:rPr b="1" lang="en-US" sz="5400">
                <a:solidFill>
                  <a:schemeClr val="lt1"/>
                </a:solidFill>
                <a:latin typeface="Times New Roman"/>
                <a:ea typeface="Times New Roman"/>
                <a:cs typeface="Times New Roman"/>
                <a:sym typeface="Times New Roman"/>
              </a:rPr>
              <a:t>The AR Heels</a:t>
            </a:r>
            <a:endParaRPr b="1" sz="5400">
              <a:solidFill>
                <a:schemeClr val="lt1"/>
              </a:solidFill>
              <a:latin typeface="Times New Roman"/>
              <a:ea typeface="Times New Roman"/>
              <a:cs typeface="Times New Roman"/>
              <a:sym typeface="Times New Roman"/>
            </a:endParaRPr>
          </a:p>
          <a:p>
            <a:pPr indent="0" lvl="0" marL="1085850" marR="0" rtl="0" algn="l">
              <a:lnSpc>
                <a:spcPct val="100000"/>
              </a:lnSpc>
              <a:spcBef>
                <a:spcPts val="1000"/>
              </a:spcBef>
              <a:spcAft>
                <a:spcPts val="0"/>
              </a:spcAft>
              <a:buClr>
                <a:srgbClr val="FFC000"/>
              </a:buClr>
              <a:buSzPts val="3200"/>
              <a:buFont typeface="Arial"/>
              <a:buNone/>
            </a:pPr>
            <a:r>
              <a:rPr i="0" lang="en-US" sz="4000" u="none" cap="none" strike="noStrike">
                <a:solidFill>
                  <a:srgbClr val="9CC2E5"/>
                </a:solidFill>
                <a:latin typeface="Times New Roman"/>
                <a:ea typeface="Times New Roman"/>
                <a:cs typeface="Times New Roman"/>
                <a:sym typeface="Times New Roman"/>
              </a:rPr>
              <a:t>Wenyuan Wang				Leah Ramsier  </a:t>
            </a:r>
            <a:endParaRPr sz="4000">
              <a:solidFill>
                <a:srgbClr val="9CC2E5"/>
              </a:solidFill>
              <a:latin typeface="Times New Roman"/>
              <a:ea typeface="Times New Roman"/>
              <a:cs typeface="Times New Roman"/>
              <a:sym typeface="Times New Roman"/>
            </a:endParaRPr>
          </a:p>
          <a:p>
            <a:pPr indent="0" lvl="0" marL="1085850" marR="0" rtl="0" algn="l">
              <a:lnSpc>
                <a:spcPct val="100000"/>
              </a:lnSpc>
              <a:spcBef>
                <a:spcPts val="1000"/>
              </a:spcBef>
              <a:spcAft>
                <a:spcPts val="0"/>
              </a:spcAft>
              <a:buClr>
                <a:srgbClr val="FFC000"/>
              </a:buClr>
              <a:buSzPts val="3200"/>
              <a:buFont typeface="Arial"/>
              <a:buNone/>
            </a:pPr>
            <a:r>
              <a:rPr i="0" lang="en-US" sz="4000" u="none" cap="none" strike="noStrike">
                <a:solidFill>
                  <a:srgbClr val="9CC2E5"/>
                </a:solidFill>
                <a:latin typeface="Times New Roman"/>
                <a:ea typeface="Times New Roman"/>
                <a:cs typeface="Times New Roman"/>
                <a:sym typeface="Times New Roman"/>
              </a:rPr>
              <a:t>Eugene Bang					Austin R. Ward</a:t>
            </a:r>
            <a:endParaRPr sz="4000">
              <a:solidFill>
                <a:srgbClr val="9CC2E5"/>
              </a:solidFill>
              <a:latin typeface="Times New Roman"/>
              <a:ea typeface="Times New Roman"/>
              <a:cs typeface="Times New Roman"/>
              <a:sym typeface="Times New Roman"/>
            </a:endParaRPr>
          </a:p>
        </p:txBody>
      </p:sp>
      <p:sp>
        <p:nvSpPr>
          <p:cNvPr id="99" name="Google Shape;99;p13"/>
          <p:cNvSpPr/>
          <p:nvPr/>
        </p:nvSpPr>
        <p:spPr>
          <a:xfrm rot="-5400000">
            <a:off x="11082283" y="5748285"/>
            <a:ext cx="1126068" cy="1093364"/>
          </a:xfrm>
          <a:prstGeom prst="rtTriangle">
            <a:avLst/>
          </a:prstGeom>
          <a:solidFill>
            <a:srgbClr val="1D1D1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i="0" sz="1800" u="none" cap="none" strike="noStrike">
              <a:solidFill>
                <a:schemeClr val="lt1"/>
              </a:solidFill>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bg>
      <p:bgPr>
        <a:solidFill>
          <a:srgbClr val="1D1D1D"/>
        </a:solidFill>
      </p:bgPr>
    </p:bg>
    <p:spTree>
      <p:nvGrpSpPr>
        <p:cNvPr id="206" name="Shape 206"/>
        <p:cNvGrpSpPr/>
        <p:nvPr/>
      </p:nvGrpSpPr>
      <p:grpSpPr>
        <a:xfrm>
          <a:off x="0" y="0"/>
          <a:ext cx="0" cy="0"/>
          <a:chOff x="0" y="0"/>
          <a:chExt cx="0" cy="0"/>
        </a:xfrm>
      </p:grpSpPr>
      <p:sp>
        <p:nvSpPr>
          <p:cNvPr id="207" name="Google Shape;207;p22"/>
          <p:cNvSpPr/>
          <p:nvPr/>
        </p:nvSpPr>
        <p:spPr>
          <a:xfrm rot="-5400000">
            <a:off x="11082285" y="5748151"/>
            <a:ext cx="1126200" cy="1093500"/>
          </a:xfrm>
          <a:prstGeom prst="rtTriangle">
            <a:avLst/>
          </a:prstGeom>
          <a:solidFill>
            <a:srgbClr val="1D1D1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08" name="Google Shape;208;p22"/>
          <p:cNvSpPr txBox="1"/>
          <p:nvPr>
            <p:ph idx="12" type="sldNum"/>
          </p:nvPr>
        </p:nvSpPr>
        <p:spPr>
          <a:xfrm>
            <a:off x="10372725" y="6200775"/>
            <a:ext cx="1745100" cy="657300"/>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SzPts val="2000"/>
              <a:buNone/>
            </a:pPr>
            <a:r>
              <a:rPr b="0" i="0" lang="en-US" sz="2000" u="none" cap="none" strike="noStrike">
                <a:solidFill>
                  <a:srgbClr val="9CC2E5"/>
                </a:solidFill>
                <a:latin typeface="Calibri"/>
                <a:ea typeface="Calibri"/>
                <a:cs typeface="Calibri"/>
                <a:sym typeface="Calibri"/>
              </a:rPr>
              <a:t>		 </a:t>
            </a:r>
            <a:fld id="{00000000-1234-1234-1234-123412341234}" type="slidenum">
              <a:rPr b="0" i="0" lang="en-US" sz="2000" u="none" cap="none" strike="noStrike">
                <a:solidFill>
                  <a:srgbClr val="9CC2E5"/>
                </a:solidFill>
                <a:latin typeface="Calibri"/>
                <a:ea typeface="Calibri"/>
                <a:cs typeface="Calibri"/>
                <a:sym typeface="Calibri"/>
              </a:rPr>
              <a:t>‹#›</a:t>
            </a:fld>
            <a:endParaRPr b="0" i="0" sz="2000" u="none" cap="none" strike="noStrike">
              <a:solidFill>
                <a:srgbClr val="9CC2E5"/>
              </a:solidFill>
              <a:latin typeface="Calibri"/>
              <a:ea typeface="Calibri"/>
              <a:cs typeface="Calibri"/>
              <a:sym typeface="Calibri"/>
            </a:endParaRPr>
          </a:p>
        </p:txBody>
      </p:sp>
      <p:sp>
        <p:nvSpPr>
          <p:cNvPr id="209" name="Google Shape;209;p22"/>
          <p:cNvSpPr txBox="1"/>
          <p:nvPr/>
        </p:nvSpPr>
        <p:spPr>
          <a:xfrm>
            <a:off x="596900" y="200819"/>
            <a:ext cx="10205100" cy="13257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4400"/>
              <a:buFont typeface="Calibri"/>
              <a:buNone/>
            </a:pPr>
            <a:r>
              <a:rPr b="1" i="0" lang="en-US" sz="4400" u="none" cap="none" strike="noStrike">
                <a:solidFill>
                  <a:schemeClr val="lt1"/>
                </a:solidFill>
                <a:latin typeface="Calibri"/>
                <a:ea typeface="Calibri"/>
                <a:cs typeface="Calibri"/>
                <a:sym typeface="Calibri"/>
              </a:rPr>
              <a:t>Data Collected</a:t>
            </a:r>
            <a:endParaRPr b="0" i="0" sz="1400" u="none" cap="none" strike="noStrike">
              <a:solidFill>
                <a:srgbClr val="000000"/>
              </a:solidFill>
              <a:latin typeface="Arial"/>
              <a:ea typeface="Arial"/>
              <a:cs typeface="Arial"/>
              <a:sym typeface="Arial"/>
            </a:endParaRPr>
          </a:p>
        </p:txBody>
      </p:sp>
      <p:sp>
        <p:nvSpPr>
          <p:cNvPr id="210" name="Google Shape;210;p22"/>
          <p:cNvSpPr/>
          <p:nvPr/>
        </p:nvSpPr>
        <p:spPr>
          <a:xfrm>
            <a:off x="596900" y="1558100"/>
            <a:ext cx="9347100" cy="3970500"/>
          </a:xfrm>
          <a:prstGeom prst="rect">
            <a:avLst/>
          </a:prstGeom>
          <a:noFill/>
          <a:ln>
            <a:noFill/>
          </a:ln>
        </p:spPr>
        <p:txBody>
          <a:bodyPr anchorCtr="0" anchor="t" bIns="45700" lIns="91425" spcFirstLastPara="1" rIns="91425" wrap="square" tIns="45700">
            <a:noAutofit/>
          </a:bodyPr>
          <a:lstStyle/>
          <a:p>
            <a:pPr indent="-400050" lvl="0" marL="457200" marR="0" rtl="0" algn="l">
              <a:lnSpc>
                <a:spcPct val="90000"/>
              </a:lnSpc>
              <a:spcBef>
                <a:spcPts val="1000"/>
              </a:spcBef>
              <a:spcAft>
                <a:spcPts val="0"/>
              </a:spcAft>
              <a:buClr>
                <a:schemeClr val="lt1"/>
              </a:buClr>
              <a:buSzPts val="2800"/>
              <a:buFont typeface="Arial"/>
              <a:buChar char="•"/>
            </a:pPr>
            <a:r>
              <a:rPr lang="en-US" sz="4400">
                <a:solidFill>
                  <a:srgbClr val="9CC2E5"/>
                </a:solidFill>
                <a:latin typeface="Calibri"/>
                <a:ea typeface="Calibri"/>
                <a:cs typeface="Calibri"/>
                <a:sym typeface="Calibri"/>
              </a:rPr>
              <a:t>Interview + Audio Recordings</a:t>
            </a:r>
            <a:endParaRPr sz="4400">
              <a:solidFill>
                <a:srgbClr val="9CC2E5"/>
              </a:solidFill>
              <a:latin typeface="Calibri"/>
              <a:ea typeface="Calibri"/>
              <a:cs typeface="Calibri"/>
              <a:sym typeface="Calibri"/>
            </a:endParaRPr>
          </a:p>
          <a:p>
            <a:pPr indent="457200" lvl="0" marL="457200" marR="0" rtl="0" algn="l">
              <a:lnSpc>
                <a:spcPct val="90000"/>
              </a:lnSpc>
              <a:spcBef>
                <a:spcPts val="1000"/>
              </a:spcBef>
              <a:spcAft>
                <a:spcPts val="0"/>
              </a:spcAft>
              <a:buNone/>
            </a:pPr>
            <a:r>
              <a:rPr lang="en-US" sz="4400">
                <a:solidFill>
                  <a:srgbClr val="9CC2E5"/>
                </a:solidFill>
                <a:latin typeface="Calibri"/>
                <a:ea typeface="Calibri"/>
                <a:cs typeface="Calibri"/>
                <a:sym typeface="Calibri"/>
              </a:rPr>
              <a:t>10 questions</a:t>
            </a:r>
            <a:endParaRPr sz="4400">
              <a:solidFill>
                <a:srgbClr val="9CC2E5"/>
              </a:solidFill>
              <a:latin typeface="Calibri"/>
              <a:ea typeface="Calibri"/>
              <a:cs typeface="Calibri"/>
              <a:sym typeface="Calibri"/>
            </a:endParaRPr>
          </a:p>
          <a:p>
            <a:pPr indent="0" lvl="0" marL="914400" marR="0" rtl="0" algn="l">
              <a:lnSpc>
                <a:spcPct val="90000"/>
              </a:lnSpc>
              <a:spcBef>
                <a:spcPts val="1000"/>
              </a:spcBef>
              <a:spcAft>
                <a:spcPts val="0"/>
              </a:spcAft>
              <a:buNone/>
            </a:pPr>
            <a:r>
              <a:t/>
            </a:r>
            <a:endParaRPr sz="4400">
              <a:solidFill>
                <a:srgbClr val="9CC2E5"/>
              </a:solidFill>
              <a:latin typeface="Calibri"/>
              <a:ea typeface="Calibri"/>
              <a:cs typeface="Calibri"/>
              <a:sym typeface="Calibri"/>
            </a:endParaRPr>
          </a:p>
          <a:p>
            <a:pPr indent="-400050" lvl="0" marL="457200" marR="0" rtl="0" algn="l">
              <a:lnSpc>
                <a:spcPct val="90000"/>
              </a:lnSpc>
              <a:spcBef>
                <a:spcPts val="1000"/>
              </a:spcBef>
              <a:spcAft>
                <a:spcPts val="0"/>
              </a:spcAft>
              <a:buClr>
                <a:schemeClr val="lt1"/>
              </a:buClr>
              <a:buSzPts val="2800"/>
              <a:buFont typeface="Arial"/>
              <a:buChar char="•"/>
            </a:pPr>
            <a:r>
              <a:rPr lang="en-US" sz="4400">
                <a:solidFill>
                  <a:srgbClr val="9CC2E5"/>
                </a:solidFill>
                <a:latin typeface="Calibri"/>
                <a:ea typeface="Calibri"/>
                <a:cs typeface="Calibri"/>
                <a:sym typeface="Calibri"/>
              </a:rPr>
              <a:t>Screen Recordings</a:t>
            </a:r>
            <a:endParaRPr sz="4400">
              <a:solidFill>
                <a:srgbClr val="9CC2E5"/>
              </a:solidFill>
              <a:latin typeface="Calibri"/>
              <a:ea typeface="Calibri"/>
              <a:cs typeface="Calibri"/>
              <a:sym typeface="Calibri"/>
            </a:endParaRPr>
          </a:p>
          <a:p>
            <a:pPr indent="0" lvl="0" marL="914400" marR="0" rtl="0" algn="l">
              <a:lnSpc>
                <a:spcPct val="90000"/>
              </a:lnSpc>
              <a:spcBef>
                <a:spcPts val="1000"/>
              </a:spcBef>
              <a:spcAft>
                <a:spcPts val="0"/>
              </a:spcAft>
              <a:buClr>
                <a:srgbClr val="000000"/>
              </a:buClr>
              <a:buSzPts val="3200"/>
              <a:buFont typeface="Arial"/>
              <a:buNone/>
            </a:pPr>
            <a:r>
              <a:t/>
            </a:r>
            <a:endParaRPr b="0" i="0" sz="3200" u="none" cap="none" strike="noStrike">
              <a:solidFill>
                <a:srgbClr val="FFFFFF"/>
              </a:solidFill>
              <a:latin typeface="Calibri"/>
              <a:ea typeface="Calibri"/>
              <a:cs typeface="Calibri"/>
              <a:sym typeface="Calibri"/>
            </a:endParaRPr>
          </a:p>
        </p:txBody>
      </p:sp>
      <p:sp>
        <p:nvSpPr>
          <p:cNvPr id="211" name="Google Shape;211;p22"/>
          <p:cNvSpPr/>
          <p:nvPr/>
        </p:nvSpPr>
        <p:spPr>
          <a:xfrm>
            <a:off x="0" y="1178719"/>
            <a:ext cx="12192000" cy="121500"/>
          </a:xfrm>
          <a:prstGeom prst="rect">
            <a:avLst/>
          </a:prstGeom>
          <a:solidFill>
            <a:srgbClr val="2E75B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2" name="Google Shape;212;p22"/>
          <p:cNvSpPr/>
          <p:nvPr/>
        </p:nvSpPr>
        <p:spPr>
          <a:xfrm>
            <a:off x="4250531" y="1178719"/>
            <a:ext cx="7941600" cy="121500"/>
          </a:xfrm>
          <a:prstGeom prst="rect">
            <a:avLst/>
          </a:prstGeom>
          <a:solidFill>
            <a:srgbClr val="9CC2E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EE599"/>
              </a:solidFill>
              <a:latin typeface="Calibri"/>
              <a:ea typeface="Calibri"/>
              <a:cs typeface="Calibri"/>
              <a:sym typeface="Calibri"/>
            </a:endParaRPr>
          </a:p>
        </p:txBody>
      </p:sp>
      <p:sp>
        <p:nvSpPr>
          <p:cNvPr id="213" name="Google Shape;213;p22"/>
          <p:cNvSpPr/>
          <p:nvPr/>
        </p:nvSpPr>
        <p:spPr>
          <a:xfrm>
            <a:off x="8393906" y="1178719"/>
            <a:ext cx="3798000" cy="121500"/>
          </a:xfrm>
          <a:prstGeom prst="rect">
            <a:avLst/>
          </a:prstGeom>
          <a:solidFill>
            <a:srgbClr val="DDEAF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14" name="Google Shape;214;p22"/>
          <p:cNvSpPr txBox="1"/>
          <p:nvPr/>
        </p:nvSpPr>
        <p:spPr>
          <a:xfrm>
            <a:off x="-3" y="6200768"/>
            <a:ext cx="1745100" cy="6573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9CC2E5"/>
                </a:solidFill>
                <a:latin typeface="Calibri"/>
                <a:ea typeface="Calibri"/>
                <a:cs typeface="Calibri"/>
                <a:sym typeface="Calibri"/>
              </a:rPr>
              <a:t>The AR Heels</a:t>
            </a:r>
            <a:endParaRPr b="0" i="0" sz="2000" u="none" cap="none" strike="noStrike">
              <a:solidFill>
                <a:srgbClr val="9CC2E5"/>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bg>
      <p:bgPr>
        <a:solidFill>
          <a:srgbClr val="1D1D1D"/>
        </a:solidFill>
      </p:bgPr>
    </p:bg>
    <p:spTree>
      <p:nvGrpSpPr>
        <p:cNvPr id="218" name="Shape 218"/>
        <p:cNvGrpSpPr/>
        <p:nvPr/>
      </p:nvGrpSpPr>
      <p:grpSpPr>
        <a:xfrm>
          <a:off x="0" y="0"/>
          <a:ext cx="0" cy="0"/>
          <a:chOff x="0" y="0"/>
          <a:chExt cx="0" cy="0"/>
        </a:xfrm>
      </p:grpSpPr>
      <p:sp>
        <p:nvSpPr>
          <p:cNvPr id="219" name="Google Shape;219;p23"/>
          <p:cNvSpPr/>
          <p:nvPr/>
        </p:nvSpPr>
        <p:spPr>
          <a:xfrm rot="-5400000">
            <a:off x="11082283" y="5748285"/>
            <a:ext cx="1126068" cy="1093364"/>
          </a:xfrm>
          <a:prstGeom prst="rtTriangle">
            <a:avLst/>
          </a:prstGeom>
          <a:solidFill>
            <a:srgbClr val="1D1D1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20" name="Google Shape;220;p23"/>
          <p:cNvSpPr txBox="1"/>
          <p:nvPr>
            <p:ph idx="12" type="sldNum"/>
          </p:nvPr>
        </p:nvSpPr>
        <p:spPr>
          <a:xfrm>
            <a:off x="10372725" y="6200775"/>
            <a:ext cx="1745028" cy="6572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SzPts val="2000"/>
              <a:buNone/>
            </a:pPr>
            <a:r>
              <a:rPr b="0" i="0" lang="en-US" sz="2000" u="none" cap="none" strike="noStrike">
                <a:solidFill>
                  <a:srgbClr val="9CC2E5"/>
                </a:solidFill>
                <a:latin typeface="Calibri"/>
                <a:ea typeface="Calibri"/>
                <a:cs typeface="Calibri"/>
                <a:sym typeface="Calibri"/>
              </a:rPr>
              <a:t>		 </a:t>
            </a:r>
            <a:fld id="{00000000-1234-1234-1234-123412341234}" type="slidenum">
              <a:rPr b="0" i="0" lang="en-US" sz="2000" u="none" cap="none" strike="noStrike">
                <a:solidFill>
                  <a:srgbClr val="9CC2E5"/>
                </a:solidFill>
                <a:latin typeface="Calibri"/>
                <a:ea typeface="Calibri"/>
                <a:cs typeface="Calibri"/>
                <a:sym typeface="Calibri"/>
              </a:rPr>
              <a:t>‹#›</a:t>
            </a:fld>
            <a:endParaRPr b="0" i="0" sz="2000" u="none" cap="none" strike="noStrike">
              <a:solidFill>
                <a:srgbClr val="9CC2E5"/>
              </a:solidFill>
              <a:latin typeface="Calibri"/>
              <a:ea typeface="Calibri"/>
              <a:cs typeface="Calibri"/>
              <a:sym typeface="Calibri"/>
            </a:endParaRPr>
          </a:p>
        </p:txBody>
      </p:sp>
      <p:sp>
        <p:nvSpPr>
          <p:cNvPr id="221" name="Google Shape;221;p23"/>
          <p:cNvSpPr txBox="1"/>
          <p:nvPr/>
        </p:nvSpPr>
        <p:spPr>
          <a:xfrm>
            <a:off x="596900" y="200819"/>
            <a:ext cx="10205212"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4400"/>
              <a:buFont typeface="Calibri"/>
              <a:buNone/>
            </a:pPr>
            <a:r>
              <a:rPr b="1" i="0" lang="en-US" sz="4400" u="none" cap="none" strike="noStrike">
                <a:solidFill>
                  <a:schemeClr val="lt1"/>
                </a:solidFill>
                <a:latin typeface="Calibri"/>
                <a:ea typeface="Calibri"/>
                <a:cs typeface="Calibri"/>
                <a:sym typeface="Calibri"/>
              </a:rPr>
              <a:t>Data Analysis Overview</a:t>
            </a:r>
            <a:endParaRPr b="0" i="0" sz="1400" u="none" cap="none" strike="noStrike">
              <a:solidFill>
                <a:srgbClr val="000000"/>
              </a:solidFill>
              <a:latin typeface="Arial"/>
              <a:ea typeface="Arial"/>
              <a:cs typeface="Arial"/>
              <a:sym typeface="Arial"/>
            </a:endParaRPr>
          </a:p>
        </p:txBody>
      </p:sp>
      <p:sp>
        <p:nvSpPr>
          <p:cNvPr id="222" name="Google Shape;222;p23"/>
          <p:cNvSpPr/>
          <p:nvPr/>
        </p:nvSpPr>
        <p:spPr>
          <a:xfrm>
            <a:off x="596900" y="1558100"/>
            <a:ext cx="9347200" cy="3970500"/>
          </a:xfrm>
          <a:prstGeom prst="rect">
            <a:avLst/>
          </a:prstGeom>
          <a:noFill/>
          <a:ln>
            <a:noFill/>
          </a:ln>
        </p:spPr>
        <p:txBody>
          <a:bodyPr anchorCtr="0" anchor="t" bIns="45700" lIns="91425" spcFirstLastPara="1" rIns="91425" wrap="square" tIns="45700">
            <a:noAutofit/>
          </a:bodyPr>
          <a:lstStyle/>
          <a:p>
            <a:pPr indent="-508000" lvl="0" marL="457200" rtl="0" algn="l">
              <a:lnSpc>
                <a:spcPct val="100000"/>
              </a:lnSpc>
              <a:spcBef>
                <a:spcPts val="0"/>
              </a:spcBef>
              <a:spcAft>
                <a:spcPts val="0"/>
              </a:spcAft>
              <a:buClr>
                <a:srgbClr val="9CC2E5"/>
              </a:buClr>
              <a:buSzPts val="4400"/>
              <a:buFont typeface="Times New Roman"/>
              <a:buChar char="•"/>
            </a:pPr>
            <a:r>
              <a:rPr lang="en-US" sz="4400">
                <a:solidFill>
                  <a:srgbClr val="9CC2E5"/>
                </a:solidFill>
                <a:latin typeface="Times New Roman"/>
                <a:ea typeface="Times New Roman"/>
                <a:cs typeface="Times New Roman"/>
                <a:sym typeface="Times New Roman"/>
              </a:rPr>
              <a:t>Participant Performance</a:t>
            </a:r>
            <a:endParaRPr sz="4400">
              <a:solidFill>
                <a:srgbClr val="9CC2E5"/>
              </a:solidFill>
              <a:latin typeface="Times New Roman"/>
              <a:ea typeface="Times New Roman"/>
              <a:cs typeface="Times New Roman"/>
              <a:sym typeface="Times New Roman"/>
            </a:endParaRPr>
          </a:p>
          <a:p>
            <a:pPr indent="0" lvl="0" marL="457200" rtl="0" algn="l">
              <a:lnSpc>
                <a:spcPct val="100000"/>
              </a:lnSpc>
              <a:spcBef>
                <a:spcPts val="0"/>
              </a:spcBef>
              <a:spcAft>
                <a:spcPts val="0"/>
              </a:spcAft>
              <a:buNone/>
            </a:pPr>
            <a:r>
              <a:t/>
            </a:r>
            <a:endParaRPr sz="3000">
              <a:solidFill>
                <a:srgbClr val="9CC2E5"/>
              </a:solidFill>
              <a:latin typeface="Times New Roman"/>
              <a:ea typeface="Times New Roman"/>
              <a:cs typeface="Times New Roman"/>
              <a:sym typeface="Times New Roman"/>
            </a:endParaRPr>
          </a:p>
          <a:p>
            <a:pPr indent="-508000" lvl="0" marL="457200" rtl="0" algn="l">
              <a:lnSpc>
                <a:spcPct val="100000"/>
              </a:lnSpc>
              <a:spcBef>
                <a:spcPts val="0"/>
              </a:spcBef>
              <a:spcAft>
                <a:spcPts val="0"/>
              </a:spcAft>
              <a:buClr>
                <a:srgbClr val="9CC2E5"/>
              </a:buClr>
              <a:buSzPts val="4400"/>
              <a:buFont typeface="Times New Roman"/>
              <a:buChar char="•"/>
            </a:pPr>
            <a:r>
              <a:rPr lang="en-US" sz="4400">
                <a:solidFill>
                  <a:srgbClr val="9CC2E5"/>
                </a:solidFill>
                <a:latin typeface="Times New Roman"/>
                <a:ea typeface="Times New Roman"/>
                <a:cs typeface="Times New Roman"/>
                <a:sym typeface="Times New Roman"/>
              </a:rPr>
              <a:t>Participant Success</a:t>
            </a:r>
            <a:endParaRPr sz="4400">
              <a:solidFill>
                <a:srgbClr val="9CC2E5"/>
              </a:solidFill>
              <a:latin typeface="Times New Roman"/>
              <a:ea typeface="Times New Roman"/>
              <a:cs typeface="Times New Roman"/>
              <a:sym typeface="Times New Roman"/>
            </a:endParaRPr>
          </a:p>
          <a:p>
            <a:pPr indent="0" lvl="0" marL="457200" rtl="0" algn="l">
              <a:lnSpc>
                <a:spcPct val="100000"/>
              </a:lnSpc>
              <a:spcBef>
                <a:spcPts val="0"/>
              </a:spcBef>
              <a:spcAft>
                <a:spcPts val="0"/>
              </a:spcAft>
              <a:buNone/>
            </a:pPr>
            <a:r>
              <a:t/>
            </a:r>
            <a:endParaRPr sz="3000">
              <a:solidFill>
                <a:srgbClr val="9CC2E5"/>
              </a:solidFill>
              <a:latin typeface="Times New Roman"/>
              <a:ea typeface="Times New Roman"/>
              <a:cs typeface="Times New Roman"/>
              <a:sym typeface="Times New Roman"/>
            </a:endParaRPr>
          </a:p>
          <a:p>
            <a:pPr indent="-508000" lvl="0" marL="457200" rtl="0" algn="l">
              <a:lnSpc>
                <a:spcPct val="100000"/>
              </a:lnSpc>
              <a:spcBef>
                <a:spcPts val="0"/>
              </a:spcBef>
              <a:spcAft>
                <a:spcPts val="0"/>
              </a:spcAft>
              <a:buClr>
                <a:srgbClr val="9CC2E5"/>
              </a:buClr>
              <a:buSzPts val="4400"/>
              <a:buFont typeface="Times New Roman"/>
              <a:buChar char="•"/>
            </a:pPr>
            <a:r>
              <a:rPr lang="en-US" sz="4400">
                <a:solidFill>
                  <a:srgbClr val="9CC2E5"/>
                </a:solidFill>
                <a:latin typeface="Times New Roman"/>
                <a:ea typeface="Times New Roman"/>
                <a:cs typeface="Times New Roman"/>
                <a:sym typeface="Times New Roman"/>
              </a:rPr>
              <a:t>Task Issues</a:t>
            </a:r>
            <a:endParaRPr sz="4400">
              <a:solidFill>
                <a:srgbClr val="9CC2E5"/>
              </a:solidFill>
              <a:latin typeface="Times New Roman"/>
              <a:ea typeface="Times New Roman"/>
              <a:cs typeface="Times New Roman"/>
              <a:sym typeface="Times New Roman"/>
            </a:endParaRPr>
          </a:p>
          <a:p>
            <a:pPr indent="0" lvl="0" marL="457200" rtl="0" algn="l">
              <a:lnSpc>
                <a:spcPct val="100000"/>
              </a:lnSpc>
              <a:spcBef>
                <a:spcPts val="0"/>
              </a:spcBef>
              <a:spcAft>
                <a:spcPts val="0"/>
              </a:spcAft>
              <a:buNone/>
            </a:pPr>
            <a:r>
              <a:t/>
            </a:r>
            <a:endParaRPr sz="3000">
              <a:solidFill>
                <a:srgbClr val="9CC2E5"/>
              </a:solidFill>
              <a:latin typeface="Times New Roman"/>
              <a:ea typeface="Times New Roman"/>
              <a:cs typeface="Times New Roman"/>
              <a:sym typeface="Times New Roman"/>
            </a:endParaRPr>
          </a:p>
          <a:p>
            <a:pPr indent="-508000" lvl="0" marL="457200" rtl="0" algn="l">
              <a:lnSpc>
                <a:spcPct val="100000"/>
              </a:lnSpc>
              <a:spcBef>
                <a:spcPts val="0"/>
              </a:spcBef>
              <a:spcAft>
                <a:spcPts val="0"/>
              </a:spcAft>
              <a:buClr>
                <a:srgbClr val="9CC2E5"/>
              </a:buClr>
              <a:buSzPts val="4400"/>
              <a:buFont typeface="Times New Roman"/>
              <a:buChar char="•"/>
            </a:pPr>
            <a:r>
              <a:rPr lang="en-US" sz="4400">
                <a:solidFill>
                  <a:srgbClr val="9CC2E5"/>
                </a:solidFill>
                <a:latin typeface="Times New Roman"/>
                <a:ea typeface="Times New Roman"/>
                <a:cs typeface="Times New Roman"/>
                <a:sym typeface="Times New Roman"/>
              </a:rPr>
              <a:t>Participant Satisfaction</a:t>
            </a:r>
            <a:endParaRPr b="0" i="0" sz="3200" u="none" cap="none" strike="noStrike">
              <a:solidFill>
                <a:srgbClr val="FFFFFF"/>
              </a:solidFill>
              <a:latin typeface="Calibri"/>
              <a:ea typeface="Calibri"/>
              <a:cs typeface="Calibri"/>
              <a:sym typeface="Calibri"/>
            </a:endParaRPr>
          </a:p>
        </p:txBody>
      </p:sp>
      <p:sp>
        <p:nvSpPr>
          <p:cNvPr id="223" name="Google Shape;223;p23"/>
          <p:cNvSpPr/>
          <p:nvPr/>
        </p:nvSpPr>
        <p:spPr>
          <a:xfrm>
            <a:off x="0" y="1178719"/>
            <a:ext cx="12192000" cy="121444"/>
          </a:xfrm>
          <a:prstGeom prst="rect">
            <a:avLst/>
          </a:prstGeom>
          <a:solidFill>
            <a:srgbClr val="2E75B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24" name="Google Shape;224;p23"/>
          <p:cNvSpPr/>
          <p:nvPr/>
        </p:nvSpPr>
        <p:spPr>
          <a:xfrm>
            <a:off x="4250531" y="1178719"/>
            <a:ext cx="7941469" cy="121444"/>
          </a:xfrm>
          <a:prstGeom prst="rect">
            <a:avLst/>
          </a:prstGeom>
          <a:solidFill>
            <a:srgbClr val="9CC2E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EE599"/>
              </a:solidFill>
              <a:latin typeface="Calibri"/>
              <a:ea typeface="Calibri"/>
              <a:cs typeface="Calibri"/>
              <a:sym typeface="Calibri"/>
            </a:endParaRPr>
          </a:p>
        </p:txBody>
      </p:sp>
      <p:sp>
        <p:nvSpPr>
          <p:cNvPr id="225" name="Google Shape;225;p23"/>
          <p:cNvSpPr/>
          <p:nvPr/>
        </p:nvSpPr>
        <p:spPr>
          <a:xfrm>
            <a:off x="8393906" y="1178719"/>
            <a:ext cx="3798093" cy="121444"/>
          </a:xfrm>
          <a:prstGeom prst="rect">
            <a:avLst/>
          </a:prstGeom>
          <a:solidFill>
            <a:srgbClr val="DDEAF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26" name="Google Shape;226;p23"/>
          <p:cNvSpPr txBox="1"/>
          <p:nvPr/>
        </p:nvSpPr>
        <p:spPr>
          <a:xfrm>
            <a:off x="-3" y="6200768"/>
            <a:ext cx="1745100" cy="6573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9CC2E5"/>
                </a:solidFill>
                <a:latin typeface="Calibri"/>
                <a:ea typeface="Calibri"/>
                <a:cs typeface="Calibri"/>
                <a:sym typeface="Calibri"/>
              </a:rPr>
              <a:t>The AR Heels</a:t>
            </a:r>
            <a:endParaRPr b="0" i="0" sz="2000" u="none" cap="none" strike="noStrike">
              <a:solidFill>
                <a:srgbClr val="9CC2E5"/>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bg>
      <p:bgPr>
        <a:solidFill>
          <a:srgbClr val="1D1D1D"/>
        </a:solidFill>
      </p:bgPr>
    </p:bg>
    <p:spTree>
      <p:nvGrpSpPr>
        <p:cNvPr id="230" name="Shape 230"/>
        <p:cNvGrpSpPr/>
        <p:nvPr/>
      </p:nvGrpSpPr>
      <p:grpSpPr>
        <a:xfrm>
          <a:off x="0" y="0"/>
          <a:ext cx="0" cy="0"/>
          <a:chOff x="0" y="0"/>
          <a:chExt cx="0" cy="0"/>
        </a:xfrm>
      </p:grpSpPr>
      <p:sp>
        <p:nvSpPr>
          <p:cNvPr id="231" name="Google Shape;231;p24"/>
          <p:cNvSpPr/>
          <p:nvPr/>
        </p:nvSpPr>
        <p:spPr>
          <a:xfrm rot="-5400000">
            <a:off x="11082285" y="5748151"/>
            <a:ext cx="1126200" cy="1093500"/>
          </a:xfrm>
          <a:prstGeom prst="rtTriangle">
            <a:avLst/>
          </a:prstGeom>
          <a:solidFill>
            <a:srgbClr val="1D1D1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32" name="Google Shape;232;p24"/>
          <p:cNvSpPr txBox="1"/>
          <p:nvPr>
            <p:ph idx="12" type="sldNum"/>
          </p:nvPr>
        </p:nvSpPr>
        <p:spPr>
          <a:xfrm>
            <a:off x="10372725" y="6200775"/>
            <a:ext cx="1745100" cy="657300"/>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SzPts val="2000"/>
              <a:buNone/>
            </a:pPr>
            <a:r>
              <a:rPr b="0" i="0" lang="en-US" sz="2000" u="none" cap="none" strike="noStrike">
                <a:solidFill>
                  <a:srgbClr val="9CC2E5"/>
                </a:solidFill>
                <a:latin typeface="Calibri"/>
                <a:ea typeface="Calibri"/>
                <a:cs typeface="Calibri"/>
                <a:sym typeface="Calibri"/>
              </a:rPr>
              <a:t>		 </a:t>
            </a:r>
            <a:fld id="{00000000-1234-1234-1234-123412341234}" type="slidenum">
              <a:rPr b="0" i="0" lang="en-US" sz="2000" u="none" cap="none" strike="noStrike">
                <a:solidFill>
                  <a:srgbClr val="9CC2E5"/>
                </a:solidFill>
                <a:latin typeface="Calibri"/>
                <a:ea typeface="Calibri"/>
                <a:cs typeface="Calibri"/>
                <a:sym typeface="Calibri"/>
              </a:rPr>
              <a:t>‹#›</a:t>
            </a:fld>
            <a:endParaRPr b="0" i="0" sz="2000" u="none" cap="none" strike="noStrike">
              <a:solidFill>
                <a:srgbClr val="9CC2E5"/>
              </a:solidFill>
              <a:latin typeface="Calibri"/>
              <a:ea typeface="Calibri"/>
              <a:cs typeface="Calibri"/>
              <a:sym typeface="Calibri"/>
            </a:endParaRPr>
          </a:p>
        </p:txBody>
      </p:sp>
      <p:sp>
        <p:nvSpPr>
          <p:cNvPr id="233" name="Google Shape;233;p24"/>
          <p:cNvSpPr txBox="1"/>
          <p:nvPr/>
        </p:nvSpPr>
        <p:spPr>
          <a:xfrm>
            <a:off x="596900" y="200819"/>
            <a:ext cx="10205100" cy="13257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4400"/>
              <a:buFont typeface="Calibri"/>
              <a:buNone/>
            </a:pPr>
            <a:r>
              <a:rPr b="1" lang="en-US" sz="4400">
                <a:solidFill>
                  <a:schemeClr val="lt1"/>
                </a:solidFill>
                <a:latin typeface="Calibri"/>
                <a:ea typeface="Calibri"/>
                <a:cs typeface="Calibri"/>
                <a:sym typeface="Calibri"/>
              </a:rPr>
              <a:t>Participant Performance</a:t>
            </a:r>
            <a:endParaRPr b="0" i="0" sz="1400" u="none" cap="none" strike="noStrike">
              <a:solidFill>
                <a:srgbClr val="000000"/>
              </a:solidFill>
              <a:latin typeface="Arial"/>
              <a:ea typeface="Arial"/>
              <a:cs typeface="Arial"/>
              <a:sym typeface="Arial"/>
            </a:endParaRPr>
          </a:p>
        </p:txBody>
      </p:sp>
      <p:sp>
        <p:nvSpPr>
          <p:cNvPr id="234" name="Google Shape;234;p24"/>
          <p:cNvSpPr/>
          <p:nvPr/>
        </p:nvSpPr>
        <p:spPr>
          <a:xfrm>
            <a:off x="596900" y="1558100"/>
            <a:ext cx="10770300" cy="3970500"/>
          </a:xfrm>
          <a:prstGeom prst="rect">
            <a:avLst/>
          </a:prstGeom>
          <a:noFill/>
          <a:ln>
            <a:noFill/>
          </a:ln>
        </p:spPr>
        <p:txBody>
          <a:bodyPr anchorCtr="0" anchor="t" bIns="45700" lIns="91425" spcFirstLastPara="1" rIns="91425" wrap="square" tIns="45700">
            <a:noAutofit/>
          </a:bodyPr>
          <a:lstStyle/>
          <a:p>
            <a:pPr indent="-381000" lvl="0" marL="457200" marR="0" rtl="0" algn="l">
              <a:lnSpc>
                <a:spcPct val="100000"/>
              </a:lnSpc>
              <a:spcBef>
                <a:spcPts val="0"/>
              </a:spcBef>
              <a:spcAft>
                <a:spcPts val="0"/>
              </a:spcAft>
              <a:buClr>
                <a:srgbClr val="9CC2E5"/>
              </a:buClr>
              <a:buSzPts val="2400"/>
              <a:buFont typeface="Arial"/>
              <a:buChar char="●"/>
            </a:pPr>
            <a:r>
              <a:rPr lang="en-US" sz="2400">
                <a:solidFill>
                  <a:srgbClr val="9CC2E5"/>
                </a:solidFill>
              </a:rPr>
              <a:t>Participants showed surprise (both good and bad) upon first use of the app</a:t>
            </a:r>
            <a:endParaRPr sz="2400">
              <a:solidFill>
                <a:srgbClr val="9CC2E5"/>
              </a:solidFill>
            </a:endParaRPr>
          </a:p>
          <a:p>
            <a:pPr indent="0" lvl="0" marL="457200" marR="0" rtl="0" algn="l">
              <a:lnSpc>
                <a:spcPct val="100000"/>
              </a:lnSpc>
              <a:spcBef>
                <a:spcPts val="0"/>
              </a:spcBef>
              <a:spcAft>
                <a:spcPts val="0"/>
              </a:spcAft>
              <a:buNone/>
            </a:pPr>
            <a:r>
              <a:t/>
            </a:r>
            <a:endParaRPr sz="2400">
              <a:solidFill>
                <a:srgbClr val="9CC2E5"/>
              </a:solidFill>
            </a:endParaRPr>
          </a:p>
          <a:p>
            <a:pPr indent="-381000" lvl="0" marL="457200" marR="0" rtl="0" algn="l">
              <a:lnSpc>
                <a:spcPct val="100000"/>
              </a:lnSpc>
              <a:spcBef>
                <a:spcPts val="0"/>
              </a:spcBef>
              <a:spcAft>
                <a:spcPts val="0"/>
              </a:spcAft>
              <a:buClr>
                <a:srgbClr val="9CC2E5"/>
              </a:buClr>
              <a:buSzPts val="2400"/>
              <a:buFont typeface="Arial"/>
              <a:buChar char="●"/>
            </a:pPr>
            <a:r>
              <a:rPr lang="en-US" sz="2400">
                <a:solidFill>
                  <a:srgbClr val="9CC2E5"/>
                </a:solidFill>
              </a:rPr>
              <a:t>The virtual furniture was large and participants expressed frustration trying to reduce the size</a:t>
            </a:r>
            <a:endParaRPr sz="2400">
              <a:solidFill>
                <a:srgbClr val="9CC2E5"/>
              </a:solidFill>
            </a:endParaRPr>
          </a:p>
          <a:p>
            <a:pPr indent="0" lvl="0" marL="457200" marR="0" rtl="0" algn="l">
              <a:lnSpc>
                <a:spcPct val="100000"/>
              </a:lnSpc>
              <a:spcBef>
                <a:spcPts val="0"/>
              </a:spcBef>
              <a:spcAft>
                <a:spcPts val="0"/>
              </a:spcAft>
              <a:buNone/>
            </a:pPr>
            <a:r>
              <a:t/>
            </a:r>
            <a:endParaRPr sz="2400">
              <a:solidFill>
                <a:srgbClr val="9CC2E5"/>
              </a:solidFill>
            </a:endParaRPr>
          </a:p>
          <a:p>
            <a:pPr indent="-381000" lvl="0" marL="457200" marR="0" rtl="0" algn="l">
              <a:lnSpc>
                <a:spcPct val="100000"/>
              </a:lnSpc>
              <a:spcBef>
                <a:spcPts val="0"/>
              </a:spcBef>
              <a:spcAft>
                <a:spcPts val="0"/>
              </a:spcAft>
              <a:buClr>
                <a:srgbClr val="9CC2E5"/>
              </a:buClr>
              <a:buSzPts val="2400"/>
              <a:buFont typeface="Arial"/>
              <a:buChar char="●"/>
            </a:pPr>
            <a:r>
              <a:rPr lang="en-US" sz="2400">
                <a:solidFill>
                  <a:srgbClr val="9CC2E5"/>
                </a:solidFill>
              </a:rPr>
              <a:t>Most participants figured out drag function after several attempts</a:t>
            </a:r>
            <a:endParaRPr sz="2400">
              <a:solidFill>
                <a:srgbClr val="9CC2E5"/>
              </a:solidFill>
            </a:endParaRPr>
          </a:p>
          <a:p>
            <a:pPr indent="0" lvl="0" marL="457200" marR="0" rtl="0" algn="l">
              <a:lnSpc>
                <a:spcPct val="100000"/>
              </a:lnSpc>
              <a:spcBef>
                <a:spcPts val="0"/>
              </a:spcBef>
              <a:spcAft>
                <a:spcPts val="0"/>
              </a:spcAft>
              <a:buNone/>
            </a:pPr>
            <a:r>
              <a:t/>
            </a:r>
            <a:endParaRPr sz="2400">
              <a:solidFill>
                <a:srgbClr val="9CC2E5"/>
              </a:solidFill>
            </a:endParaRPr>
          </a:p>
          <a:p>
            <a:pPr indent="-381000" lvl="0" marL="457200" marR="0" rtl="0" algn="l">
              <a:lnSpc>
                <a:spcPct val="100000"/>
              </a:lnSpc>
              <a:spcBef>
                <a:spcPts val="0"/>
              </a:spcBef>
              <a:spcAft>
                <a:spcPts val="0"/>
              </a:spcAft>
              <a:buClr>
                <a:srgbClr val="9CC2E5"/>
              </a:buClr>
              <a:buSzPts val="2400"/>
              <a:buChar char="●"/>
            </a:pPr>
            <a:r>
              <a:rPr lang="en-US" sz="2400">
                <a:solidFill>
                  <a:srgbClr val="9CC2E5"/>
                </a:solidFill>
              </a:rPr>
              <a:t>Rotation task was difficult for everyone, most participants misunderstood how it could be done</a:t>
            </a:r>
            <a:endParaRPr sz="2400">
              <a:solidFill>
                <a:srgbClr val="9CC2E5"/>
              </a:solidFill>
            </a:endParaRPr>
          </a:p>
          <a:p>
            <a:pPr indent="0" lvl="0" marL="457200" marR="0" rtl="0" algn="l">
              <a:lnSpc>
                <a:spcPct val="100000"/>
              </a:lnSpc>
              <a:spcBef>
                <a:spcPts val="0"/>
              </a:spcBef>
              <a:spcAft>
                <a:spcPts val="0"/>
              </a:spcAft>
              <a:buNone/>
            </a:pPr>
            <a:r>
              <a:t/>
            </a:r>
            <a:endParaRPr sz="2400">
              <a:solidFill>
                <a:srgbClr val="9CC2E5"/>
              </a:solidFill>
            </a:endParaRPr>
          </a:p>
          <a:p>
            <a:pPr indent="-381000" lvl="0" marL="457200" marR="0" rtl="0" algn="l">
              <a:lnSpc>
                <a:spcPct val="100000"/>
              </a:lnSpc>
              <a:spcBef>
                <a:spcPts val="0"/>
              </a:spcBef>
              <a:spcAft>
                <a:spcPts val="0"/>
              </a:spcAft>
              <a:buClr>
                <a:srgbClr val="9CC2E5"/>
              </a:buClr>
              <a:buSzPts val="2400"/>
              <a:buChar char="●"/>
            </a:pPr>
            <a:r>
              <a:rPr lang="en-US" sz="2400">
                <a:solidFill>
                  <a:srgbClr val="9CC2E5"/>
                </a:solidFill>
              </a:rPr>
              <a:t>We observed learning curve got smoother moving to task 3, but it was still a bit uneasy for participants that didn’t get the first one right</a:t>
            </a:r>
            <a:endParaRPr sz="2400">
              <a:solidFill>
                <a:srgbClr val="9CC2E5"/>
              </a:solidFill>
            </a:endParaRPr>
          </a:p>
        </p:txBody>
      </p:sp>
      <p:sp>
        <p:nvSpPr>
          <p:cNvPr id="235" name="Google Shape;235;p24"/>
          <p:cNvSpPr/>
          <p:nvPr/>
        </p:nvSpPr>
        <p:spPr>
          <a:xfrm>
            <a:off x="0" y="1178719"/>
            <a:ext cx="12192000" cy="121500"/>
          </a:xfrm>
          <a:prstGeom prst="rect">
            <a:avLst/>
          </a:prstGeom>
          <a:solidFill>
            <a:srgbClr val="2E75B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36" name="Google Shape;236;p24"/>
          <p:cNvSpPr/>
          <p:nvPr/>
        </p:nvSpPr>
        <p:spPr>
          <a:xfrm>
            <a:off x="4250531" y="1178719"/>
            <a:ext cx="7941600" cy="121500"/>
          </a:xfrm>
          <a:prstGeom prst="rect">
            <a:avLst/>
          </a:prstGeom>
          <a:solidFill>
            <a:srgbClr val="9CC2E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EE599"/>
              </a:solidFill>
              <a:latin typeface="Calibri"/>
              <a:ea typeface="Calibri"/>
              <a:cs typeface="Calibri"/>
              <a:sym typeface="Calibri"/>
            </a:endParaRPr>
          </a:p>
        </p:txBody>
      </p:sp>
      <p:sp>
        <p:nvSpPr>
          <p:cNvPr id="237" name="Google Shape;237;p24"/>
          <p:cNvSpPr/>
          <p:nvPr/>
        </p:nvSpPr>
        <p:spPr>
          <a:xfrm>
            <a:off x="8393906" y="1178719"/>
            <a:ext cx="3798000" cy="121500"/>
          </a:xfrm>
          <a:prstGeom prst="rect">
            <a:avLst/>
          </a:prstGeom>
          <a:solidFill>
            <a:srgbClr val="DDEAF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38" name="Google Shape;238;p24"/>
          <p:cNvSpPr txBox="1"/>
          <p:nvPr/>
        </p:nvSpPr>
        <p:spPr>
          <a:xfrm>
            <a:off x="-3" y="6200768"/>
            <a:ext cx="1745100" cy="6573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9CC2E5"/>
                </a:solidFill>
                <a:latin typeface="Calibri"/>
                <a:ea typeface="Calibri"/>
                <a:cs typeface="Calibri"/>
                <a:sym typeface="Calibri"/>
              </a:rPr>
              <a:t>The AR Heels</a:t>
            </a:r>
            <a:endParaRPr b="0" i="0" sz="2000" u="none" cap="none" strike="noStrike">
              <a:solidFill>
                <a:srgbClr val="9CC2E5"/>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bg>
      <p:bgPr>
        <a:solidFill>
          <a:srgbClr val="1D1D1D"/>
        </a:solidFill>
      </p:bgPr>
    </p:bg>
    <p:spTree>
      <p:nvGrpSpPr>
        <p:cNvPr id="242" name="Shape 242"/>
        <p:cNvGrpSpPr/>
        <p:nvPr/>
      </p:nvGrpSpPr>
      <p:grpSpPr>
        <a:xfrm>
          <a:off x="0" y="0"/>
          <a:ext cx="0" cy="0"/>
          <a:chOff x="0" y="0"/>
          <a:chExt cx="0" cy="0"/>
        </a:xfrm>
      </p:grpSpPr>
      <p:sp>
        <p:nvSpPr>
          <p:cNvPr id="243" name="Google Shape;243;p25"/>
          <p:cNvSpPr/>
          <p:nvPr/>
        </p:nvSpPr>
        <p:spPr>
          <a:xfrm rot="-5400000">
            <a:off x="11082285" y="5748151"/>
            <a:ext cx="1126200" cy="1093500"/>
          </a:xfrm>
          <a:prstGeom prst="rtTriangle">
            <a:avLst/>
          </a:prstGeom>
          <a:solidFill>
            <a:srgbClr val="1D1D1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44" name="Google Shape;244;p25"/>
          <p:cNvSpPr txBox="1"/>
          <p:nvPr>
            <p:ph idx="12" type="sldNum"/>
          </p:nvPr>
        </p:nvSpPr>
        <p:spPr>
          <a:xfrm>
            <a:off x="10372725" y="6200775"/>
            <a:ext cx="1745100" cy="657300"/>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SzPts val="2000"/>
              <a:buNone/>
            </a:pPr>
            <a:r>
              <a:rPr b="0" i="0" lang="en-US" sz="2000" u="none" cap="none" strike="noStrike">
                <a:solidFill>
                  <a:srgbClr val="9CC2E5"/>
                </a:solidFill>
                <a:latin typeface="Calibri"/>
                <a:ea typeface="Calibri"/>
                <a:cs typeface="Calibri"/>
                <a:sym typeface="Calibri"/>
              </a:rPr>
              <a:t>		 </a:t>
            </a:r>
            <a:fld id="{00000000-1234-1234-1234-123412341234}" type="slidenum">
              <a:rPr b="0" i="0" lang="en-US" sz="2000" u="none" cap="none" strike="noStrike">
                <a:solidFill>
                  <a:srgbClr val="9CC2E5"/>
                </a:solidFill>
                <a:latin typeface="Calibri"/>
                <a:ea typeface="Calibri"/>
                <a:cs typeface="Calibri"/>
                <a:sym typeface="Calibri"/>
              </a:rPr>
              <a:t>‹#›</a:t>
            </a:fld>
            <a:endParaRPr b="0" i="0" sz="2000" u="none" cap="none" strike="noStrike">
              <a:solidFill>
                <a:srgbClr val="9CC2E5"/>
              </a:solidFill>
              <a:latin typeface="Calibri"/>
              <a:ea typeface="Calibri"/>
              <a:cs typeface="Calibri"/>
              <a:sym typeface="Calibri"/>
            </a:endParaRPr>
          </a:p>
        </p:txBody>
      </p:sp>
      <p:sp>
        <p:nvSpPr>
          <p:cNvPr id="245" name="Google Shape;245;p25"/>
          <p:cNvSpPr txBox="1"/>
          <p:nvPr/>
        </p:nvSpPr>
        <p:spPr>
          <a:xfrm>
            <a:off x="596900" y="200819"/>
            <a:ext cx="102051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None/>
            </a:pPr>
            <a:r>
              <a:rPr b="1" lang="en-US" sz="4400">
                <a:solidFill>
                  <a:schemeClr val="lt1"/>
                </a:solidFill>
                <a:latin typeface="Calibri"/>
                <a:ea typeface="Calibri"/>
                <a:cs typeface="Calibri"/>
                <a:sym typeface="Calibri"/>
              </a:rPr>
              <a:t>Pa</a:t>
            </a:r>
            <a:r>
              <a:rPr b="1" lang="en-US" sz="4400">
                <a:solidFill>
                  <a:schemeClr val="lt1"/>
                </a:solidFill>
                <a:latin typeface="Calibri"/>
                <a:ea typeface="Calibri"/>
                <a:cs typeface="Calibri"/>
                <a:sym typeface="Calibri"/>
              </a:rPr>
              <a:t>rticipant Success</a:t>
            </a:r>
            <a:endParaRPr b="0" i="0" sz="1400" u="none" cap="none" strike="noStrike">
              <a:solidFill>
                <a:srgbClr val="000000"/>
              </a:solidFill>
              <a:latin typeface="Arial"/>
              <a:ea typeface="Arial"/>
              <a:cs typeface="Arial"/>
              <a:sym typeface="Arial"/>
            </a:endParaRPr>
          </a:p>
        </p:txBody>
      </p:sp>
      <p:sp>
        <p:nvSpPr>
          <p:cNvPr id="246" name="Google Shape;246;p25"/>
          <p:cNvSpPr/>
          <p:nvPr/>
        </p:nvSpPr>
        <p:spPr>
          <a:xfrm>
            <a:off x="0" y="1178719"/>
            <a:ext cx="12192000" cy="121500"/>
          </a:xfrm>
          <a:prstGeom prst="rect">
            <a:avLst/>
          </a:prstGeom>
          <a:solidFill>
            <a:srgbClr val="2E75B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47" name="Google Shape;247;p25"/>
          <p:cNvSpPr/>
          <p:nvPr/>
        </p:nvSpPr>
        <p:spPr>
          <a:xfrm>
            <a:off x="4250531" y="1178719"/>
            <a:ext cx="7941600" cy="121500"/>
          </a:xfrm>
          <a:prstGeom prst="rect">
            <a:avLst/>
          </a:prstGeom>
          <a:solidFill>
            <a:srgbClr val="9CC2E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EE599"/>
              </a:solidFill>
              <a:latin typeface="Calibri"/>
              <a:ea typeface="Calibri"/>
              <a:cs typeface="Calibri"/>
              <a:sym typeface="Calibri"/>
            </a:endParaRPr>
          </a:p>
        </p:txBody>
      </p:sp>
      <p:sp>
        <p:nvSpPr>
          <p:cNvPr id="248" name="Google Shape;248;p25"/>
          <p:cNvSpPr/>
          <p:nvPr/>
        </p:nvSpPr>
        <p:spPr>
          <a:xfrm>
            <a:off x="8393906" y="1178719"/>
            <a:ext cx="3798000" cy="121500"/>
          </a:xfrm>
          <a:prstGeom prst="rect">
            <a:avLst/>
          </a:prstGeom>
          <a:solidFill>
            <a:srgbClr val="DDEAF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49" name="Google Shape;249;p25"/>
          <p:cNvSpPr txBox="1"/>
          <p:nvPr/>
        </p:nvSpPr>
        <p:spPr>
          <a:xfrm>
            <a:off x="-3" y="6200768"/>
            <a:ext cx="1745100" cy="6573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9CC2E5"/>
                </a:solidFill>
                <a:latin typeface="Calibri"/>
                <a:ea typeface="Calibri"/>
                <a:cs typeface="Calibri"/>
                <a:sym typeface="Calibri"/>
              </a:rPr>
              <a:t>The AR Heels</a:t>
            </a:r>
            <a:endParaRPr b="0" i="0" sz="2000" u="none" cap="none" strike="noStrike">
              <a:solidFill>
                <a:srgbClr val="9CC2E5"/>
              </a:solidFill>
              <a:latin typeface="Calibri"/>
              <a:ea typeface="Calibri"/>
              <a:cs typeface="Calibri"/>
              <a:sym typeface="Calibri"/>
            </a:endParaRPr>
          </a:p>
        </p:txBody>
      </p:sp>
      <p:pic>
        <p:nvPicPr>
          <p:cNvPr id="250" name="Google Shape;250;p25"/>
          <p:cNvPicPr preferRelativeResize="0"/>
          <p:nvPr/>
        </p:nvPicPr>
        <p:blipFill>
          <a:blip r:embed="rId3">
            <a:alphaModFix/>
          </a:blip>
          <a:stretch>
            <a:fillRect/>
          </a:stretch>
        </p:blipFill>
        <p:spPr>
          <a:xfrm>
            <a:off x="1728650" y="1526530"/>
            <a:ext cx="7941600" cy="4631092"/>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bg>
      <p:bgPr>
        <a:solidFill>
          <a:srgbClr val="1D1D1D"/>
        </a:solidFill>
      </p:bgPr>
    </p:bg>
    <p:spTree>
      <p:nvGrpSpPr>
        <p:cNvPr id="254" name="Shape 254"/>
        <p:cNvGrpSpPr/>
        <p:nvPr/>
      </p:nvGrpSpPr>
      <p:grpSpPr>
        <a:xfrm>
          <a:off x="0" y="0"/>
          <a:ext cx="0" cy="0"/>
          <a:chOff x="0" y="0"/>
          <a:chExt cx="0" cy="0"/>
        </a:xfrm>
      </p:grpSpPr>
      <p:sp>
        <p:nvSpPr>
          <p:cNvPr id="255" name="Google Shape;255;p26"/>
          <p:cNvSpPr/>
          <p:nvPr/>
        </p:nvSpPr>
        <p:spPr>
          <a:xfrm rot="-5400000">
            <a:off x="11082285" y="5748151"/>
            <a:ext cx="1126200" cy="1093500"/>
          </a:xfrm>
          <a:prstGeom prst="rtTriangle">
            <a:avLst/>
          </a:prstGeom>
          <a:solidFill>
            <a:srgbClr val="1D1D1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6" name="Google Shape;256;p26"/>
          <p:cNvSpPr txBox="1"/>
          <p:nvPr>
            <p:ph idx="12" type="sldNum"/>
          </p:nvPr>
        </p:nvSpPr>
        <p:spPr>
          <a:xfrm>
            <a:off x="10372725" y="6200775"/>
            <a:ext cx="1745100" cy="657300"/>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SzPts val="2000"/>
              <a:buNone/>
            </a:pPr>
            <a:r>
              <a:rPr b="0" i="0" lang="en-US" sz="2000" u="none" cap="none" strike="noStrike">
                <a:solidFill>
                  <a:srgbClr val="9CC2E5"/>
                </a:solidFill>
                <a:latin typeface="Calibri"/>
                <a:ea typeface="Calibri"/>
                <a:cs typeface="Calibri"/>
                <a:sym typeface="Calibri"/>
              </a:rPr>
              <a:t>		 </a:t>
            </a:r>
            <a:fld id="{00000000-1234-1234-1234-123412341234}" type="slidenum">
              <a:rPr b="0" i="0" lang="en-US" sz="2000" u="none" cap="none" strike="noStrike">
                <a:solidFill>
                  <a:srgbClr val="9CC2E5"/>
                </a:solidFill>
                <a:latin typeface="Calibri"/>
                <a:ea typeface="Calibri"/>
                <a:cs typeface="Calibri"/>
                <a:sym typeface="Calibri"/>
              </a:rPr>
              <a:t>‹#›</a:t>
            </a:fld>
            <a:endParaRPr b="0" i="0" sz="2000" u="none" cap="none" strike="noStrike">
              <a:solidFill>
                <a:srgbClr val="9CC2E5"/>
              </a:solidFill>
              <a:latin typeface="Calibri"/>
              <a:ea typeface="Calibri"/>
              <a:cs typeface="Calibri"/>
              <a:sym typeface="Calibri"/>
            </a:endParaRPr>
          </a:p>
        </p:txBody>
      </p:sp>
      <p:sp>
        <p:nvSpPr>
          <p:cNvPr id="257" name="Google Shape;257;p26"/>
          <p:cNvSpPr txBox="1"/>
          <p:nvPr/>
        </p:nvSpPr>
        <p:spPr>
          <a:xfrm>
            <a:off x="596900" y="200819"/>
            <a:ext cx="10205100" cy="1325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None/>
            </a:pPr>
            <a:r>
              <a:rPr b="1" lang="en-US" sz="4400">
                <a:solidFill>
                  <a:schemeClr val="lt1"/>
                </a:solidFill>
                <a:latin typeface="Calibri"/>
                <a:ea typeface="Calibri"/>
                <a:cs typeface="Calibri"/>
                <a:sym typeface="Calibri"/>
              </a:rPr>
              <a:t>Task Issues</a:t>
            </a:r>
            <a:endParaRPr b="0" i="0" sz="1400" u="none" cap="none" strike="noStrike">
              <a:solidFill>
                <a:srgbClr val="000000"/>
              </a:solidFill>
              <a:latin typeface="Arial"/>
              <a:ea typeface="Arial"/>
              <a:cs typeface="Arial"/>
              <a:sym typeface="Arial"/>
            </a:endParaRPr>
          </a:p>
        </p:txBody>
      </p:sp>
      <p:sp>
        <p:nvSpPr>
          <p:cNvPr id="258" name="Google Shape;258;p26"/>
          <p:cNvSpPr/>
          <p:nvPr/>
        </p:nvSpPr>
        <p:spPr>
          <a:xfrm>
            <a:off x="0" y="1178719"/>
            <a:ext cx="12192000" cy="121500"/>
          </a:xfrm>
          <a:prstGeom prst="rect">
            <a:avLst/>
          </a:prstGeom>
          <a:solidFill>
            <a:srgbClr val="2E75B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9" name="Google Shape;259;p26"/>
          <p:cNvSpPr/>
          <p:nvPr/>
        </p:nvSpPr>
        <p:spPr>
          <a:xfrm>
            <a:off x="4250531" y="1178719"/>
            <a:ext cx="7941600" cy="121500"/>
          </a:xfrm>
          <a:prstGeom prst="rect">
            <a:avLst/>
          </a:prstGeom>
          <a:solidFill>
            <a:srgbClr val="9CC2E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EE599"/>
              </a:solidFill>
              <a:latin typeface="Calibri"/>
              <a:ea typeface="Calibri"/>
              <a:cs typeface="Calibri"/>
              <a:sym typeface="Calibri"/>
            </a:endParaRPr>
          </a:p>
        </p:txBody>
      </p:sp>
      <p:sp>
        <p:nvSpPr>
          <p:cNvPr id="260" name="Google Shape;260;p26"/>
          <p:cNvSpPr/>
          <p:nvPr/>
        </p:nvSpPr>
        <p:spPr>
          <a:xfrm>
            <a:off x="8393906" y="1178719"/>
            <a:ext cx="3798000" cy="121500"/>
          </a:xfrm>
          <a:prstGeom prst="rect">
            <a:avLst/>
          </a:prstGeom>
          <a:solidFill>
            <a:srgbClr val="DDEAF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61" name="Google Shape;261;p26"/>
          <p:cNvSpPr txBox="1"/>
          <p:nvPr/>
        </p:nvSpPr>
        <p:spPr>
          <a:xfrm>
            <a:off x="-3" y="6200768"/>
            <a:ext cx="1745100" cy="6573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9CC2E5"/>
                </a:solidFill>
                <a:latin typeface="Calibri"/>
                <a:ea typeface="Calibri"/>
                <a:cs typeface="Calibri"/>
                <a:sym typeface="Calibri"/>
              </a:rPr>
              <a:t>The AR Heels</a:t>
            </a:r>
            <a:endParaRPr b="0" i="0" sz="2000" u="none" cap="none" strike="noStrike">
              <a:solidFill>
                <a:srgbClr val="9CC2E5"/>
              </a:solidFill>
              <a:latin typeface="Calibri"/>
              <a:ea typeface="Calibri"/>
              <a:cs typeface="Calibri"/>
              <a:sym typeface="Calibri"/>
            </a:endParaRPr>
          </a:p>
        </p:txBody>
      </p:sp>
      <p:graphicFrame>
        <p:nvGraphicFramePr>
          <p:cNvPr id="262" name="Google Shape;262;p26"/>
          <p:cNvGraphicFramePr/>
          <p:nvPr/>
        </p:nvGraphicFramePr>
        <p:xfrm>
          <a:off x="1574100" y="1895338"/>
          <a:ext cx="3000000" cy="3000000"/>
        </p:xfrm>
        <a:graphic>
          <a:graphicData uri="http://schemas.openxmlformats.org/drawingml/2006/table">
            <a:tbl>
              <a:tblPr>
                <a:noFill/>
                <a:tableStyleId>{5CE1367B-7560-4E92-B447-E4029A5DE103}</a:tableStyleId>
              </a:tblPr>
              <a:tblGrid>
                <a:gridCol w="1642475"/>
                <a:gridCol w="1003750"/>
                <a:gridCol w="839475"/>
                <a:gridCol w="1148400"/>
              </a:tblGrid>
              <a:tr h="787325">
                <a:tc>
                  <a:txBody>
                    <a:bodyPr>
                      <a:noAutofit/>
                    </a:bodyPr>
                    <a:lstStyle/>
                    <a:p>
                      <a:pPr indent="0" lvl="0" marL="0" rtl="0" algn="ctr">
                        <a:spcBef>
                          <a:spcPts val="0"/>
                        </a:spcBef>
                        <a:spcAft>
                          <a:spcPts val="0"/>
                        </a:spcAft>
                        <a:buNone/>
                      </a:pPr>
                      <a:r>
                        <a:rPr b="1" lang="en-US" sz="1800">
                          <a:latin typeface="Times New Roman"/>
                          <a:ea typeface="Times New Roman"/>
                          <a:cs typeface="Times New Roman"/>
                          <a:sym typeface="Times New Roman"/>
                        </a:rPr>
                        <a:t>Participant</a:t>
                      </a:r>
                      <a:endParaRPr b="1" sz="1800">
                        <a:latin typeface="Times New Roman"/>
                        <a:ea typeface="Times New Roman"/>
                        <a:cs typeface="Times New Roman"/>
                        <a:sym typeface="Times New Roman"/>
                      </a:endParaRPr>
                    </a:p>
                  </a:txBody>
                  <a:tcPr marT="0" marB="0" marR="0" marL="0">
                    <a:lnL cap="flat" cmpd="sng" w="6350">
                      <a:solidFill>
                        <a:srgbClr val="000000"/>
                      </a:solidFill>
                      <a:prstDash val="solid"/>
                      <a:round/>
                      <a:headEnd len="sm" w="sm" type="none"/>
                      <a:tailEnd len="sm" w="sm" type="none"/>
                    </a:lnL>
                    <a:lnR cap="flat" cmpd="sng" w="6350">
                      <a:solidFill>
                        <a:srgbClr val="000000"/>
                      </a:solidFill>
                      <a:prstDash val="solid"/>
                      <a:round/>
                      <a:headEnd len="sm" w="sm" type="none"/>
                      <a:tailEnd len="sm" w="sm" type="none"/>
                    </a:lnR>
                    <a:lnT cap="flat" cmpd="sng" w="6350">
                      <a:solidFill>
                        <a:srgbClr val="000000"/>
                      </a:solidFill>
                      <a:prstDash val="solid"/>
                      <a:round/>
                      <a:headEnd len="sm" w="sm" type="none"/>
                      <a:tailEnd len="sm" w="sm" type="none"/>
                    </a:lnT>
                    <a:lnB cap="flat" cmpd="sng" w="6350">
                      <a:solidFill>
                        <a:srgbClr val="000000"/>
                      </a:solidFill>
                      <a:prstDash val="solid"/>
                      <a:round/>
                      <a:headEnd len="sm" w="sm" type="none"/>
                      <a:tailEnd len="sm" w="sm" type="none"/>
                    </a:lnB>
                    <a:solidFill>
                      <a:srgbClr val="FFFFFF"/>
                    </a:solidFill>
                  </a:tcPr>
                </a:tc>
                <a:tc>
                  <a:txBody>
                    <a:bodyPr>
                      <a:noAutofit/>
                    </a:bodyPr>
                    <a:lstStyle/>
                    <a:p>
                      <a:pPr indent="0" lvl="0" marL="0" rtl="0" algn="ctr">
                        <a:spcBef>
                          <a:spcPts val="0"/>
                        </a:spcBef>
                        <a:spcAft>
                          <a:spcPts val="0"/>
                        </a:spcAft>
                        <a:buNone/>
                      </a:pPr>
                      <a:r>
                        <a:rPr b="1" lang="en-US" sz="1800">
                          <a:latin typeface="Times New Roman"/>
                          <a:ea typeface="Times New Roman"/>
                          <a:cs typeface="Times New Roman"/>
                          <a:sym typeface="Times New Roman"/>
                        </a:rPr>
                        <a:t>Task 1</a:t>
                      </a:r>
                      <a:endParaRPr b="1" sz="1800">
                        <a:latin typeface="Times New Roman"/>
                        <a:ea typeface="Times New Roman"/>
                        <a:cs typeface="Times New Roman"/>
                        <a:sym typeface="Times New Roman"/>
                      </a:endParaRPr>
                    </a:p>
                  </a:txBody>
                  <a:tcPr marT="0" marB="0" marR="0" marL="0">
                    <a:lnL cap="flat" cmpd="sng" w="6350">
                      <a:solidFill>
                        <a:srgbClr val="000000"/>
                      </a:solidFill>
                      <a:prstDash val="solid"/>
                      <a:round/>
                      <a:headEnd len="sm" w="sm" type="none"/>
                      <a:tailEnd len="sm" w="sm" type="none"/>
                    </a:lnL>
                    <a:lnR cap="flat" cmpd="sng" w="6350">
                      <a:solidFill>
                        <a:srgbClr val="000000"/>
                      </a:solidFill>
                      <a:prstDash val="solid"/>
                      <a:round/>
                      <a:headEnd len="sm" w="sm" type="none"/>
                      <a:tailEnd len="sm" w="sm" type="none"/>
                    </a:lnR>
                    <a:lnT cap="flat" cmpd="sng" w="6350">
                      <a:solidFill>
                        <a:srgbClr val="000000"/>
                      </a:solidFill>
                      <a:prstDash val="solid"/>
                      <a:round/>
                      <a:headEnd len="sm" w="sm" type="none"/>
                      <a:tailEnd len="sm" w="sm" type="none"/>
                    </a:lnT>
                    <a:lnB cap="flat" cmpd="sng" w="6350">
                      <a:solidFill>
                        <a:srgbClr val="000000"/>
                      </a:solidFill>
                      <a:prstDash val="solid"/>
                      <a:round/>
                      <a:headEnd len="sm" w="sm" type="none"/>
                      <a:tailEnd len="sm" w="sm" type="none"/>
                    </a:lnB>
                    <a:solidFill>
                      <a:srgbClr val="FFFFFF"/>
                    </a:solidFill>
                  </a:tcPr>
                </a:tc>
                <a:tc>
                  <a:txBody>
                    <a:bodyPr>
                      <a:noAutofit/>
                    </a:bodyPr>
                    <a:lstStyle/>
                    <a:p>
                      <a:pPr indent="0" lvl="0" marL="0" rtl="0" algn="ctr">
                        <a:spcBef>
                          <a:spcPts val="0"/>
                        </a:spcBef>
                        <a:spcAft>
                          <a:spcPts val="0"/>
                        </a:spcAft>
                        <a:buNone/>
                      </a:pPr>
                      <a:r>
                        <a:rPr b="1" lang="en-US" sz="1800">
                          <a:latin typeface="Times New Roman"/>
                          <a:ea typeface="Times New Roman"/>
                          <a:cs typeface="Times New Roman"/>
                          <a:sym typeface="Times New Roman"/>
                        </a:rPr>
                        <a:t>Task 2</a:t>
                      </a:r>
                      <a:endParaRPr b="1" sz="1800">
                        <a:latin typeface="Times New Roman"/>
                        <a:ea typeface="Times New Roman"/>
                        <a:cs typeface="Times New Roman"/>
                        <a:sym typeface="Times New Roman"/>
                      </a:endParaRPr>
                    </a:p>
                  </a:txBody>
                  <a:tcPr marT="0" marB="0" marR="0" marL="0">
                    <a:lnL cap="flat" cmpd="sng" w="6350">
                      <a:solidFill>
                        <a:srgbClr val="000000"/>
                      </a:solidFill>
                      <a:prstDash val="solid"/>
                      <a:round/>
                      <a:headEnd len="sm" w="sm" type="none"/>
                      <a:tailEnd len="sm" w="sm" type="none"/>
                    </a:lnL>
                    <a:lnR cap="flat" cmpd="sng" w="6350">
                      <a:solidFill>
                        <a:srgbClr val="000000"/>
                      </a:solidFill>
                      <a:prstDash val="solid"/>
                      <a:round/>
                      <a:headEnd len="sm" w="sm" type="none"/>
                      <a:tailEnd len="sm" w="sm" type="none"/>
                    </a:lnR>
                    <a:lnT cap="flat" cmpd="sng" w="6350">
                      <a:solidFill>
                        <a:srgbClr val="000000"/>
                      </a:solidFill>
                      <a:prstDash val="solid"/>
                      <a:round/>
                      <a:headEnd len="sm" w="sm" type="none"/>
                      <a:tailEnd len="sm" w="sm" type="none"/>
                    </a:lnT>
                    <a:lnB cap="flat" cmpd="sng" w="6350">
                      <a:solidFill>
                        <a:srgbClr val="000000"/>
                      </a:solidFill>
                      <a:prstDash val="solid"/>
                      <a:round/>
                      <a:headEnd len="sm" w="sm" type="none"/>
                      <a:tailEnd len="sm" w="sm" type="none"/>
                    </a:lnB>
                    <a:solidFill>
                      <a:srgbClr val="FFFFFF"/>
                    </a:solidFill>
                  </a:tcPr>
                </a:tc>
                <a:tc>
                  <a:txBody>
                    <a:bodyPr>
                      <a:noAutofit/>
                    </a:bodyPr>
                    <a:lstStyle/>
                    <a:p>
                      <a:pPr indent="0" lvl="0" marL="0" rtl="0" algn="ctr">
                        <a:spcBef>
                          <a:spcPts val="0"/>
                        </a:spcBef>
                        <a:spcAft>
                          <a:spcPts val="0"/>
                        </a:spcAft>
                        <a:buNone/>
                      </a:pPr>
                      <a:r>
                        <a:rPr b="1" lang="en-US" sz="1800">
                          <a:latin typeface="Times New Roman"/>
                          <a:ea typeface="Times New Roman"/>
                          <a:cs typeface="Times New Roman"/>
                          <a:sym typeface="Times New Roman"/>
                        </a:rPr>
                        <a:t>Task 3</a:t>
                      </a:r>
                      <a:endParaRPr b="1" sz="1800">
                        <a:latin typeface="Times New Roman"/>
                        <a:ea typeface="Times New Roman"/>
                        <a:cs typeface="Times New Roman"/>
                        <a:sym typeface="Times New Roman"/>
                      </a:endParaRPr>
                    </a:p>
                  </a:txBody>
                  <a:tcPr marT="0" marB="0" marR="0" marL="0">
                    <a:lnL cap="flat" cmpd="sng" w="6350">
                      <a:solidFill>
                        <a:srgbClr val="000000"/>
                      </a:solidFill>
                      <a:prstDash val="solid"/>
                      <a:round/>
                      <a:headEnd len="sm" w="sm" type="none"/>
                      <a:tailEnd len="sm" w="sm" type="none"/>
                    </a:lnL>
                    <a:lnR cap="flat" cmpd="sng" w="6350">
                      <a:solidFill>
                        <a:srgbClr val="000000"/>
                      </a:solidFill>
                      <a:prstDash val="solid"/>
                      <a:round/>
                      <a:headEnd len="sm" w="sm" type="none"/>
                      <a:tailEnd len="sm" w="sm" type="none"/>
                    </a:lnR>
                    <a:lnT cap="flat" cmpd="sng" w="6350">
                      <a:solidFill>
                        <a:srgbClr val="000000"/>
                      </a:solidFill>
                      <a:prstDash val="solid"/>
                      <a:round/>
                      <a:headEnd len="sm" w="sm" type="none"/>
                      <a:tailEnd len="sm" w="sm" type="none"/>
                    </a:lnT>
                    <a:lnB cap="flat" cmpd="sng" w="6350">
                      <a:solidFill>
                        <a:srgbClr val="000000"/>
                      </a:solidFill>
                      <a:prstDash val="solid"/>
                      <a:round/>
                      <a:headEnd len="sm" w="sm" type="none"/>
                      <a:tailEnd len="sm" w="sm" type="none"/>
                    </a:lnB>
                    <a:solidFill>
                      <a:srgbClr val="FFFFFF"/>
                    </a:solidFill>
                  </a:tcPr>
                </a:tc>
              </a:tr>
              <a:tr h="787325">
                <a:tc>
                  <a:txBody>
                    <a:bodyPr>
                      <a:noAutofit/>
                    </a:bodyPr>
                    <a:lstStyle/>
                    <a:p>
                      <a:pPr indent="0" lvl="0" marL="0" rtl="0" algn="ctr">
                        <a:spcBef>
                          <a:spcPts val="0"/>
                        </a:spcBef>
                        <a:spcAft>
                          <a:spcPts val="0"/>
                        </a:spcAft>
                        <a:buNone/>
                      </a:pPr>
                      <a:r>
                        <a:rPr lang="en-US" sz="1800">
                          <a:latin typeface="Times New Roman"/>
                          <a:ea typeface="Times New Roman"/>
                          <a:cs typeface="Times New Roman"/>
                          <a:sym typeface="Times New Roman"/>
                        </a:rPr>
                        <a:t>P1</a:t>
                      </a:r>
                      <a:endParaRPr sz="1800">
                        <a:latin typeface="Times New Roman"/>
                        <a:ea typeface="Times New Roman"/>
                        <a:cs typeface="Times New Roman"/>
                        <a:sym typeface="Times New Roman"/>
                      </a:endParaRPr>
                    </a:p>
                  </a:txBody>
                  <a:tcPr marT="0" marB="0" marR="0" marL="0">
                    <a:lnL cap="flat" cmpd="sng" w="6350">
                      <a:solidFill>
                        <a:srgbClr val="000000"/>
                      </a:solidFill>
                      <a:prstDash val="solid"/>
                      <a:round/>
                      <a:headEnd len="sm" w="sm" type="none"/>
                      <a:tailEnd len="sm" w="sm" type="none"/>
                    </a:lnL>
                    <a:lnR cap="flat" cmpd="sng" w="6350">
                      <a:solidFill>
                        <a:srgbClr val="000000"/>
                      </a:solidFill>
                      <a:prstDash val="solid"/>
                      <a:round/>
                      <a:headEnd len="sm" w="sm" type="none"/>
                      <a:tailEnd len="sm" w="sm" type="none"/>
                    </a:lnR>
                    <a:lnT cap="flat" cmpd="sng" w="6350">
                      <a:solidFill>
                        <a:srgbClr val="000000"/>
                      </a:solidFill>
                      <a:prstDash val="solid"/>
                      <a:round/>
                      <a:headEnd len="sm" w="sm" type="none"/>
                      <a:tailEnd len="sm" w="sm" type="none"/>
                    </a:lnT>
                    <a:lnB cap="flat" cmpd="sng" w="6350">
                      <a:solidFill>
                        <a:srgbClr val="000000"/>
                      </a:solidFill>
                      <a:prstDash val="solid"/>
                      <a:round/>
                      <a:headEnd len="sm" w="sm" type="none"/>
                      <a:tailEnd len="sm" w="sm" type="none"/>
                    </a:lnB>
                    <a:solidFill>
                      <a:srgbClr val="FFFFFF"/>
                    </a:solidFill>
                  </a:tcPr>
                </a:tc>
                <a:tc>
                  <a:txBody>
                    <a:bodyPr>
                      <a:noAutofit/>
                    </a:bodyPr>
                    <a:lstStyle/>
                    <a:p>
                      <a:pPr indent="0" lvl="0" marL="0" rtl="0" algn="ctr">
                        <a:spcBef>
                          <a:spcPts val="0"/>
                        </a:spcBef>
                        <a:spcAft>
                          <a:spcPts val="0"/>
                        </a:spcAft>
                        <a:buNone/>
                      </a:pPr>
                      <a:r>
                        <a:rPr lang="en-US" sz="1800">
                          <a:latin typeface="Times New Roman"/>
                          <a:ea typeface="Times New Roman"/>
                          <a:cs typeface="Times New Roman"/>
                          <a:sym typeface="Times New Roman"/>
                        </a:rPr>
                        <a:t>2</a:t>
                      </a:r>
                      <a:endParaRPr sz="1800">
                        <a:latin typeface="Times New Roman"/>
                        <a:ea typeface="Times New Roman"/>
                        <a:cs typeface="Times New Roman"/>
                        <a:sym typeface="Times New Roman"/>
                      </a:endParaRPr>
                    </a:p>
                  </a:txBody>
                  <a:tcPr marT="0" marB="0" marR="0" marL="0">
                    <a:lnL cap="flat" cmpd="sng" w="6350">
                      <a:solidFill>
                        <a:srgbClr val="000000"/>
                      </a:solidFill>
                      <a:prstDash val="solid"/>
                      <a:round/>
                      <a:headEnd len="sm" w="sm" type="none"/>
                      <a:tailEnd len="sm" w="sm" type="none"/>
                    </a:lnL>
                    <a:lnR cap="flat" cmpd="sng" w="6350">
                      <a:solidFill>
                        <a:srgbClr val="000000"/>
                      </a:solidFill>
                      <a:prstDash val="solid"/>
                      <a:round/>
                      <a:headEnd len="sm" w="sm" type="none"/>
                      <a:tailEnd len="sm" w="sm" type="none"/>
                    </a:lnR>
                    <a:lnT cap="flat" cmpd="sng" w="6350">
                      <a:solidFill>
                        <a:srgbClr val="000000"/>
                      </a:solidFill>
                      <a:prstDash val="solid"/>
                      <a:round/>
                      <a:headEnd len="sm" w="sm" type="none"/>
                      <a:tailEnd len="sm" w="sm" type="none"/>
                    </a:lnT>
                    <a:lnB cap="flat" cmpd="sng" w="6350">
                      <a:solidFill>
                        <a:srgbClr val="000000"/>
                      </a:solidFill>
                      <a:prstDash val="solid"/>
                      <a:round/>
                      <a:headEnd len="sm" w="sm" type="none"/>
                      <a:tailEnd len="sm" w="sm" type="none"/>
                    </a:lnB>
                    <a:solidFill>
                      <a:srgbClr val="FFFFFF"/>
                    </a:solidFill>
                  </a:tcPr>
                </a:tc>
                <a:tc>
                  <a:txBody>
                    <a:bodyPr>
                      <a:noAutofit/>
                    </a:bodyPr>
                    <a:lstStyle/>
                    <a:p>
                      <a:pPr indent="0" lvl="0" marL="0" rtl="0" algn="ctr">
                        <a:spcBef>
                          <a:spcPts val="0"/>
                        </a:spcBef>
                        <a:spcAft>
                          <a:spcPts val="0"/>
                        </a:spcAft>
                        <a:buNone/>
                      </a:pPr>
                      <a:r>
                        <a:rPr lang="en-US" sz="1800">
                          <a:latin typeface="Times New Roman"/>
                          <a:ea typeface="Times New Roman"/>
                          <a:cs typeface="Times New Roman"/>
                          <a:sym typeface="Times New Roman"/>
                        </a:rPr>
                        <a:t>1</a:t>
                      </a:r>
                      <a:endParaRPr sz="1800">
                        <a:latin typeface="Times New Roman"/>
                        <a:ea typeface="Times New Roman"/>
                        <a:cs typeface="Times New Roman"/>
                        <a:sym typeface="Times New Roman"/>
                      </a:endParaRPr>
                    </a:p>
                  </a:txBody>
                  <a:tcPr marT="0" marB="0" marR="0" marL="0">
                    <a:lnL cap="flat" cmpd="sng" w="6350">
                      <a:solidFill>
                        <a:srgbClr val="000000"/>
                      </a:solidFill>
                      <a:prstDash val="solid"/>
                      <a:round/>
                      <a:headEnd len="sm" w="sm" type="none"/>
                      <a:tailEnd len="sm" w="sm" type="none"/>
                    </a:lnL>
                    <a:lnR cap="flat" cmpd="sng" w="6350">
                      <a:solidFill>
                        <a:srgbClr val="000000"/>
                      </a:solidFill>
                      <a:prstDash val="solid"/>
                      <a:round/>
                      <a:headEnd len="sm" w="sm" type="none"/>
                      <a:tailEnd len="sm" w="sm" type="none"/>
                    </a:lnR>
                    <a:lnT cap="flat" cmpd="sng" w="6350">
                      <a:solidFill>
                        <a:srgbClr val="000000"/>
                      </a:solidFill>
                      <a:prstDash val="solid"/>
                      <a:round/>
                      <a:headEnd len="sm" w="sm" type="none"/>
                      <a:tailEnd len="sm" w="sm" type="none"/>
                    </a:lnT>
                    <a:lnB cap="flat" cmpd="sng" w="6350">
                      <a:solidFill>
                        <a:srgbClr val="000000"/>
                      </a:solidFill>
                      <a:prstDash val="solid"/>
                      <a:round/>
                      <a:headEnd len="sm" w="sm" type="none"/>
                      <a:tailEnd len="sm" w="sm" type="none"/>
                    </a:lnB>
                    <a:solidFill>
                      <a:srgbClr val="FFFFFF"/>
                    </a:solidFill>
                  </a:tcPr>
                </a:tc>
                <a:tc>
                  <a:txBody>
                    <a:bodyPr>
                      <a:noAutofit/>
                    </a:bodyPr>
                    <a:lstStyle/>
                    <a:p>
                      <a:pPr indent="0" lvl="0" marL="0" rtl="0" algn="ctr">
                        <a:spcBef>
                          <a:spcPts val="0"/>
                        </a:spcBef>
                        <a:spcAft>
                          <a:spcPts val="0"/>
                        </a:spcAft>
                        <a:buNone/>
                      </a:pPr>
                      <a:r>
                        <a:rPr lang="en-US" sz="1800">
                          <a:latin typeface="Times New Roman"/>
                          <a:ea typeface="Times New Roman"/>
                          <a:cs typeface="Times New Roman"/>
                          <a:sym typeface="Times New Roman"/>
                        </a:rPr>
                        <a:t>0</a:t>
                      </a:r>
                      <a:endParaRPr sz="1800">
                        <a:latin typeface="Times New Roman"/>
                        <a:ea typeface="Times New Roman"/>
                        <a:cs typeface="Times New Roman"/>
                        <a:sym typeface="Times New Roman"/>
                      </a:endParaRPr>
                    </a:p>
                  </a:txBody>
                  <a:tcPr marT="0" marB="0" marR="0" marL="0">
                    <a:lnL cap="flat" cmpd="sng" w="6350">
                      <a:solidFill>
                        <a:srgbClr val="000000"/>
                      </a:solidFill>
                      <a:prstDash val="solid"/>
                      <a:round/>
                      <a:headEnd len="sm" w="sm" type="none"/>
                      <a:tailEnd len="sm" w="sm" type="none"/>
                    </a:lnL>
                    <a:lnR cap="flat" cmpd="sng" w="6350">
                      <a:solidFill>
                        <a:srgbClr val="000000"/>
                      </a:solidFill>
                      <a:prstDash val="solid"/>
                      <a:round/>
                      <a:headEnd len="sm" w="sm" type="none"/>
                      <a:tailEnd len="sm" w="sm" type="none"/>
                    </a:lnR>
                    <a:lnT cap="flat" cmpd="sng" w="6350">
                      <a:solidFill>
                        <a:srgbClr val="000000"/>
                      </a:solidFill>
                      <a:prstDash val="solid"/>
                      <a:round/>
                      <a:headEnd len="sm" w="sm" type="none"/>
                      <a:tailEnd len="sm" w="sm" type="none"/>
                    </a:lnT>
                    <a:lnB cap="flat" cmpd="sng" w="6350">
                      <a:solidFill>
                        <a:srgbClr val="000000"/>
                      </a:solidFill>
                      <a:prstDash val="solid"/>
                      <a:round/>
                      <a:headEnd len="sm" w="sm" type="none"/>
                      <a:tailEnd len="sm" w="sm" type="none"/>
                    </a:lnB>
                    <a:solidFill>
                      <a:srgbClr val="FFFFFF"/>
                    </a:solidFill>
                  </a:tcPr>
                </a:tc>
              </a:tr>
              <a:tr h="787325">
                <a:tc>
                  <a:txBody>
                    <a:bodyPr>
                      <a:noAutofit/>
                    </a:bodyPr>
                    <a:lstStyle/>
                    <a:p>
                      <a:pPr indent="0" lvl="0" marL="0" rtl="0" algn="ctr">
                        <a:spcBef>
                          <a:spcPts val="0"/>
                        </a:spcBef>
                        <a:spcAft>
                          <a:spcPts val="0"/>
                        </a:spcAft>
                        <a:buNone/>
                      </a:pPr>
                      <a:r>
                        <a:rPr lang="en-US" sz="1800">
                          <a:latin typeface="Times New Roman"/>
                          <a:ea typeface="Times New Roman"/>
                          <a:cs typeface="Times New Roman"/>
                          <a:sym typeface="Times New Roman"/>
                        </a:rPr>
                        <a:t>P2</a:t>
                      </a:r>
                      <a:endParaRPr sz="1800">
                        <a:latin typeface="Times New Roman"/>
                        <a:ea typeface="Times New Roman"/>
                        <a:cs typeface="Times New Roman"/>
                        <a:sym typeface="Times New Roman"/>
                      </a:endParaRPr>
                    </a:p>
                  </a:txBody>
                  <a:tcPr marT="0" marB="0" marR="0" marL="0">
                    <a:lnL cap="flat" cmpd="sng" w="6350">
                      <a:solidFill>
                        <a:srgbClr val="000000"/>
                      </a:solidFill>
                      <a:prstDash val="solid"/>
                      <a:round/>
                      <a:headEnd len="sm" w="sm" type="none"/>
                      <a:tailEnd len="sm" w="sm" type="none"/>
                    </a:lnL>
                    <a:lnR cap="flat" cmpd="sng" w="6350">
                      <a:solidFill>
                        <a:srgbClr val="000000"/>
                      </a:solidFill>
                      <a:prstDash val="solid"/>
                      <a:round/>
                      <a:headEnd len="sm" w="sm" type="none"/>
                      <a:tailEnd len="sm" w="sm" type="none"/>
                    </a:lnR>
                    <a:lnT cap="flat" cmpd="sng" w="6350">
                      <a:solidFill>
                        <a:srgbClr val="000000"/>
                      </a:solidFill>
                      <a:prstDash val="solid"/>
                      <a:round/>
                      <a:headEnd len="sm" w="sm" type="none"/>
                      <a:tailEnd len="sm" w="sm" type="none"/>
                    </a:lnT>
                    <a:lnB cap="flat" cmpd="sng" w="6350">
                      <a:solidFill>
                        <a:srgbClr val="000000"/>
                      </a:solidFill>
                      <a:prstDash val="solid"/>
                      <a:round/>
                      <a:headEnd len="sm" w="sm" type="none"/>
                      <a:tailEnd len="sm" w="sm" type="none"/>
                    </a:lnB>
                    <a:solidFill>
                      <a:srgbClr val="FFFFFF"/>
                    </a:solidFill>
                  </a:tcPr>
                </a:tc>
                <a:tc>
                  <a:txBody>
                    <a:bodyPr>
                      <a:noAutofit/>
                    </a:bodyPr>
                    <a:lstStyle/>
                    <a:p>
                      <a:pPr indent="0" lvl="0" marL="0" rtl="0" algn="ctr">
                        <a:spcBef>
                          <a:spcPts val="0"/>
                        </a:spcBef>
                        <a:spcAft>
                          <a:spcPts val="0"/>
                        </a:spcAft>
                        <a:buNone/>
                      </a:pPr>
                      <a:r>
                        <a:rPr lang="en-US" sz="1800">
                          <a:latin typeface="Times New Roman"/>
                          <a:ea typeface="Times New Roman"/>
                          <a:cs typeface="Times New Roman"/>
                          <a:sym typeface="Times New Roman"/>
                        </a:rPr>
                        <a:t>0</a:t>
                      </a:r>
                      <a:endParaRPr sz="1800">
                        <a:latin typeface="Times New Roman"/>
                        <a:ea typeface="Times New Roman"/>
                        <a:cs typeface="Times New Roman"/>
                        <a:sym typeface="Times New Roman"/>
                      </a:endParaRPr>
                    </a:p>
                  </a:txBody>
                  <a:tcPr marT="0" marB="0" marR="0" marL="0">
                    <a:lnL cap="flat" cmpd="sng" w="6350">
                      <a:solidFill>
                        <a:srgbClr val="000000"/>
                      </a:solidFill>
                      <a:prstDash val="solid"/>
                      <a:round/>
                      <a:headEnd len="sm" w="sm" type="none"/>
                      <a:tailEnd len="sm" w="sm" type="none"/>
                    </a:lnL>
                    <a:lnR cap="flat" cmpd="sng" w="6350">
                      <a:solidFill>
                        <a:srgbClr val="000000"/>
                      </a:solidFill>
                      <a:prstDash val="solid"/>
                      <a:round/>
                      <a:headEnd len="sm" w="sm" type="none"/>
                      <a:tailEnd len="sm" w="sm" type="none"/>
                    </a:lnR>
                    <a:lnT cap="flat" cmpd="sng" w="6350">
                      <a:solidFill>
                        <a:srgbClr val="000000"/>
                      </a:solidFill>
                      <a:prstDash val="solid"/>
                      <a:round/>
                      <a:headEnd len="sm" w="sm" type="none"/>
                      <a:tailEnd len="sm" w="sm" type="none"/>
                    </a:lnT>
                    <a:lnB cap="flat" cmpd="sng" w="6350">
                      <a:solidFill>
                        <a:srgbClr val="000000"/>
                      </a:solidFill>
                      <a:prstDash val="solid"/>
                      <a:round/>
                      <a:headEnd len="sm" w="sm" type="none"/>
                      <a:tailEnd len="sm" w="sm" type="none"/>
                    </a:lnB>
                    <a:solidFill>
                      <a:srgbClr val="FFFFFF"/>
                    </a:solidFill>
                  </a:tcPr>
                </a:tc>
                <a:tc>
                  <a:txBody>
                    <a:bodyPr>
                      <a:noAutofit/>
                    </a:bodyPr>
                    <a:lstStyle/>
                    <a:p>
                      <a:pPr indent="0" lvl="0" marL="0" rtl="0" algn="ctr">
                        <a:spcBef>
                          <a:spcPts val="0"/>
                        </a:spcBef>
                        <a:spcAft>
                          <a:spcPts val="0"/>
                        </a:spcAft>
                        <a:buNone/>
                      </a:pPr>
                      <a:r>
                        <a:rPr lang="en-US" sz="1800">
                          <a:latin typeface="Times New Roman"/>
                          <a:ea typeface="Times New Roman"/>
                          <a:cs typeface="Times New Roman"/>
                          <a:sym typeface="Times New Roman"/>
                        </a:rPr>
                        <a:t>0</a:t>
                      </a:r>
                      <a:endParaRPr sz="1800">
                        <a:latin typeface="Times New Roman"/>
                        <a:ea typeface="Times New Roman"/>
                        <a:cs typeface="Times New Roman"/>
                        <a:sym typeface="Times New Roman"/>
                      </a:endParaRPr>
                    </a:p>
                  </a:txBody>
                  <a:tcPr marT="0" marB="0" marR="0" marL="0">
                    <a:lnL cap="flat" cmpd="sng" w="6350">
                      <a:solidFill>
                        <a:srgbClr val="000000"/>
                      </a:solidFill>
                      <a:prstDash val="solid"/>
                      <a:round/>
                      <a:headEnd len="sm" w="sm" type="none"/>
                      <a:tailEnd len="sm" w="sm" type="none"/>
                    </a:lnL>
                    <a:lnR cap="flat" cmpd="sng" w="6350">
                      <a:solidFill>
                        <a:srgbClr val="000000"/>
                      </a:solidFill>
                      <a:prstDash val="solid"/>
                      <a:round/>
                      <a:headEnd len="sm" w="sm" type="none"/>
                      <a:tailEnd len="sm" w="sm" type="none"/>
                    </a:lnR>
                    <a:lnT cap="flat" cmpd="sng" w="6350">
                      <a:solidFill>
                        <a:srgbClr val="000000"/>
                      </a:solidFill>
                      <a:prstDash val="solid"/>
                      <a:round/>
                      <a:headEnd len="sm" w="sm" type="none"/>
                      <a:tailEnd len="sm" w="sm" type="none"/>
                    </a:lnT>
                    <a:lnB cap="flat" cmpd="sng" w="6350">
                      <a:solidFill>
                        <a:srgbClr val="000000"/>
                      </a:solidFill>
                      <a:prstDash val="solid"/>
                      <a:round/>
                      <a:headEnd len="sm" w="sm" type="none"/>
                      <a:tailEnd len="sm" w="sm" type="none"/>
                    </a:lnB>
                    <a:solidFill>
                      <a:srgbClr val="FFFFFF"/>
                    </a:solidFill>
                  </a:tcPr>
                </a:tc>
                <a:tc>
                  <a:txBody>
                    <a:bodyPr>
                      <a:noAutofit/>
                    </a:bodyPr>
                    <a:lstStyle/>
                    <a:p>
                      <a:pPr indent="0" lvl="0" marL="0" rtl="0" algn="ctr">
                        <a:spcBef>
                          <a:spcPts val="0"/>
                        </a:spcBef>
                        <a:spcAft>
                          <a:spcPts val="0"/>
                        </a:spcAft>
                        <a:buNone/>
                      </a:pPr>
                      <a:r>
                        <a:rPr lang="en-US" sz="1800">
                          <a:latin typeface="Times New Roman"/>
                          <a:ea typeface="Times New Roman"/>
                          <a:cs typeface="Times New Roman"/>
                          <a:sym typeface="Times New Roman"/>
                        </a:rPr>
                        <a:t>0</a:t>
                      </a:r>
                      <a:endParaRPr sz="1800">
                        <a:latin typeface="Times New Roman"/>
                        <a:ea typeface="Times New Roman"/>
                        <a:cs typeface="Times New Roman"/>
                        <a:sym typeface="Times New Roman"/>
                      </a:endParaRPr>
                    </a:p>
                  </a:txBody>
                  <a:tcPr marT="0" marB="0" marR="0" marL="0">
                    <a:lnL cap="flat" cmpd="sng" w="6350">
                      <a:solidFill>
                        <a:srgbClr val="000000"/>
                      </a:solidFill>
                      <a:prstDash val="solid"/>
                      <a:round/>
                      <a:headEnd len="sm" w="sm" type="none"/>
                      <a:tailEnd len="sm" w="sm" type="none"/>
                    </a:lnL>
                    <a:lnR cap="flat" cmpd="sng" w="6350">
                      <a:solidFill>
                        <a:srgbClr val="000000"/>
                      </a:solidFill>
                      <a:prstDash val="solid"/>
                      <a:round/>
                      <a:headEnd len="sm" w="sm" type="none"/>
                      <a:tailEnd len="sm" w="sm" type="none"/>
                    </a:lnR>
                    <a:lnT cap="flat" cmpd="sng" w="6350">
                      <a:solidFill>
                        <a:srgbClr val="000000"/>
                      </a:solidFill>
                      <a:prstDash val="solid"/>
                      <a:round/>
                      <a:headEnd len="sm" w="sm" type="none"/>
                      <a:tailEnd len="sm" w="sm" type="none"/>
                    </a:lnT>
                    <a:lnB cap="flat" cmpd="sng" w="6350">
                      <a:solidFill>
                        <a:srgbClr val="000000"/>
                      </a:solidFill>
                      <a:prstDash val="solid"/>
                      <a:round/>
                      <a:headEnd len="sm" w="sm" type="none"/>
                      <a:tailEnd len="sm" w="sm" type="none"/>
                    </a:lnB>
                    <a:solidFill>
                      <a:srgbClr val="FFFFFF"/>
                    </a:solidFill>
                  </a:tcPr>
                </a:tc>
              </a:tr>
              <a:tr h="787325">
                <a:tc>
                  <a:txBody>
                    <a:bodyPr>
                      <a:noAutofit/>
                    </a:bodyPr>
                    <a:lstStyle/>
                    <a:p>
                      <a:pPr indent="0" lvl="0" marL="0" rtl="0" algn="ctr">
                        <a:spcBef>
                          <a:spcPts val="0"/>
                        </a:spcBef>
                        <a:spcAft>
                          <a:spcPts val="0"/>
                        </a:spcAft>
                        <a:buNone/>
                      </a:pPr>
                      <a:r>
                        <a:rPr lang="en-US" sz="1800">
                          <a:latin typeface="Times New Roman"/>
                          <a:ea typeface="Times New Roman"/>
                          <a:cs typeface="Times New Roman"/>
                          <a:sym typeface="Times New Roman"/>
                        </a:rPr>
                        <a:t>P3</a:t>
                      </a:r>
                      <a:endParaRPr sz="1800">
                        <a:latin typeface="Times New Roman"/>
                        <a:ea typeface="Times New Roman"/>
                        <a:cs typeface="Times New Roman"/>
                        <a:sym typeface="Times New Roman"/>
                      </a:endParaRPr>
                    </a:p>
                  </a:txBody>
                  <a:tcPr marT="0" marB="0" marR="0" marL="0">
                    <a:lnL cap="flat" cmpd="sng" w="6350">
                      <a:solidFill>
                        <a:srgbClr val="000000"/>
                      </a:solidFill>
                      <a:prstDash val="solid"/>
                      <a:round/>
                      <a:headEnd len="sm" w="sm" type="none"/>
                      <a:tailEnd len="sm" w="sm" type="none"/>
                    </a:lnL>
                    <a:lnR cap="flat" cmpd="sng" w="6350">
                      <a:solidFill>
                        <a:srgbClr val="000000"/>
                      </a:solidFill>
                      <a:prstDash val="solid"/>
                      <a:round/>
                      <a:headEnd len="sm" w="sm" type="none"/>
                      <a:tailEnd len="sm" w="sm" type="none"/>
                    </a:lnR>
                    <a:lnT cap="flat" cmpd="sng" w="6350">
                      <a:solidFill>
                        <a:srgbClr val="000000"/>
                      </a:solidFill>
                      <a:prstDash val="solid"/>
                      <a:round/>
                      <a:headEnd len="sm" w="sm" type="none"/>
                      <a:tailEnd len="sm" w="sm" type="none"/>
                    </a:lnT>
                    <a:lnB cap="flat" cmpd="sng" w="6350">
                      <a:solidFill>
                        <a:srgbClr val="000000"/>
                      </a:solidFill>
                      <a:prstDash val="solid"/>
                      <a:round/>
                      <a:headEnd len="sm" w="sm" type="none"/>
                      <a:tailEnd len="sm" w="sm" type="none"/>
                    </a:lnB>
                    <a:solidFill>
                      <a:srgbClr val="FFFFFF"/>
                    </a:solidFill>
                  </a:tcPr>
                </a:tc>
                <a:tc>
                  <a:txBody>
                    <a:bodyPr>
                      <a:noAutofit/>
                    </a:bodyPr>
                    <a:lstStyle/>
                    <a:p>
                      <a:pPr indent="0" lvl="0" marL="0" rtl="0" algn="ctr">
                        <a:spcBef>
                          <a:spcPts val="0"/>
                        </a:spcBef>
                        <a:spcAft>
                          <a:spcPts val="0"/>
                        </a:spcAft>
                        <a:buNone/>
                      </a:pPr>
                      <a:r>
                        <a:rPr lang="en-US" sz="1800">
                          <a:latin typeface="Times New Roman"/>
                          <a:ea typeface="Times New Roman"/>
                          <a:cs typeface="Times New Roman"/>
                          <a:sym typeface="Times New Roman"/>
                        </a:rPr>
                        <a:t>1</a:t>
                      </a:r>
                      <a:endParaRPr sz="1800">
                        <a:latin typeface="Times New Roman"/>
                        <a:ea typeface="Times New Roman"/>
                        <a:cs typeface="Times New Roman"/>
                        <a:sym typeface="Times New Roman"/>
                      </a:endParaRPr>
                    </a:p>
                  </a:txBody>
                  <a:tcPr marT="0" marB="0" marR="0" marL="0">
                    <a:lnL cap="flat" cmpd="sng" w="6350">
                      <a:solidFill>
                        <a:srgbClr val="000000"/>
                      </a:solidFill>
                      <a:prstDash val="solid"/>
                      <a:round/>
                      <a:headEnd len="sm" w="sm" type="none"/>
                      <a:tailEnd len="sm" w="sm" type="none"/>
                    </a:lnL>
                    <a:lnR cap="flat" cmpd="sng" w="6350">
                      <a:solidFill>
                        <a:srgbClr val="000000"/>
                      </a:solidFill>
                      <a:prstDash val="solid"/>
                      <a:round/>
                      <a:headEnd len="sm" w="sm" type="none"/>
                      <a:tailEnd len="sm" w="sm" type="none"/>
                    </a:lnR>
                    <a:lnT cap="flat" cmpd="sng" w="6350">
                      <a:solidFill>
                        <a:srgbClr val="000000"/>
                      </a:solidFill>
                      <a:prstDash val="solid"/>
                      <a:round/>
                      <a:headEnd len="sm" w="sm" type="none"/>
                      <a:tailEnd len="sm" w="sm" type="none"/>
                    </a:lnT>
                    <a:lnB cap="flat" cmpd="sng" w="6350">
                      <a:solidFill>
                        <a:srgbClr val="000000"/>
                      </a:solidFill>
                      <a:prstDash val="solid"/>
                      <a:round/>
                      <a:headEnd len="sm" w="sm" type="none"/>
                      <a:tailEnd len="sm" w="sm" type="none"/>
                    </a:lnB>
                    <a:solidFill>
                      <a:srgbClr val="FFFFFF"/>
                    </a:solidFill>
                  </a:tcPr>
                </a:tc>
                <a:tc>
                  <a:txBody>
                    <a:bodyPr>
                      <a:noAutofit/>
                    </a:bodyPr>
                    <a:lstStyle/>
                    <a:p>
                      <a:pPr indent="0" lvl="0" marL="0" rtl="0" algn="ctr">
                        <a:spcBef>
                          <a:spcPts val="0"/>
                        </a:spcBef>
                        <a:spcAft>
                          <a:spcPts val="0"/>
                        </a:spcAft>
                        <a:buNone/>
                      </a:pPr>
                      <a:r>
                        <a:rPr lang="en-US" sz="1800">
                          <a:latin typeface="Times New Roman"/>
                          <a:ea typeface="Times New Roman"/>
                          <a:cs typeface="Times New Roman"/>
                          <a:sym typeface="Times New Roman"/>
                        </a:rPr>
                        <a:t>1</a:t>
                      </a:r>
                      <a:endParaRPr sz="1800">
                        <a:latin typeface="Times New Roman"/>
                        <a:ea typeface="Times New Roman"/>
                        <a:cs typeface="Times New Roman"/>
                        <a:sym typeface="Times New Roman"/>
                      </a:endParaRPr>
                    </a:p>
                  </a:txBody>
                  <a:tcPr marT="0" marB="0" marR="0" marL="0">
                    <a:lnL cap="flat" cmpd="sng" w="6350">
                      <a:solidFill>
                        <a:srgbClr val="000000"/>
                      </a:solidFill>
                      <a:prstDash val="solid"/>
                      <a:round/>
                      <a:headEnd len="sm" w="sm" type="none"/>
                      <a:tailEnd len="sm" w="sm" type="none"/>
                    </a:lnL>
                    <a:lnR cap="flat" cmpd="sng" w="6350">
                      <a:solidFill>
                        <a:srgbClr val="000000"/>
                      </a:solidFill>
                      <a:prstDash val="solid"/>
                      <a:round/>
                      <a:headEnd len="sm" w="sm" type="none"/>
                      <a:tailEnd len="sm" w="sm" type="none"/>
                    </a:lnR>
                    <a:lnT cap="flat" cmpd="sng" w="6350">
                      <a:solidFill>
                        <a:srgbClr val="000000"/>
                      </a:solidFill>
                      <a:prstDash val="solid"/>
                      <a:round/>
                      <a:headEnd len="sm" w="sm" type="none"/>
                      <a:tailEnd len="sm" w="sm" type="none"/>
                    </a:lnT>
                    <a:lnB cap="flat" cmpd="sng" w="6350">
                      <a:solidFill>
                        <a:srgbClr val="000000"/>
                      </a:solidFill>
                      <a:prstDash val="solid"/>
                      <a:round/>
                      <a:headEnd len="sm" w="sm" type="none"/>
                      <a:tailEnd len="sm" w="sm" type="none"/>
                    </a:lnB>
                    <a:solidFill>
                      <a:srgbClr val="FFFFFF"/>
                    </a:solidFill>
                  </a:tcPr>
                </a:tc>
                <a:tc>
                  <a:txBody>
                    <a:bodyPr>
                      <a:noAutofit/>
                    </a:bodyPr>
                    <a:lstStyle/>
                    <a:p>
                      <a:pPr indent="0" lvl="0" marL="0" rtl="0" algn="ctr">
                        <a:spcBef>
                          <a:spcPts val="0"/>
                        </a:spcBef>
                        <a:spcAft>
                          <a:spcPts val="0"/>
                        </a:spcAft>
                        <a:buNone/>
                      </a:pPr>
                      <a:r>
                        <a:rPr lang="en-US" sz="1800">
                          <a:latin typeface="Times New Roman"/>
                          <a:ea typeface="Times New Roman"/>
                          <a:cs typeface="Times New Roman"/>
                          <a:sym typeface="Times New Roman"/>
                        </a:rPr>
                        <a:t>0</a:t>
                      </a:r>
                      <a:endParaRPr sz="1800">
                        <a:latin typeface="Times New Roman"/>
                        <a:ea typeface="Times New Roman"/>
                        <a:cs typeface="Times New Roman"/>
                        <a:sym typeface="Times New Roman"/>
                      </a:endParaRPr>
                    </a:p>
                  </a:txBody>
                  <a:tcPr marT="0" marB="0" marR="0" marL="0">
                    <a:lnL cap="flat" cmpd="sng" w="6350">
                      <a:solidFill>
                        <a:srgbClr val="000000"/>
                      </a:solidFill>
                      <a:prstDash val="solid"/>
                      <a:round/>
                      <a:headEnd len="sm" w="sm" type="none"/>
                      <a:tailEnd len="sm" w="sm" type="none"/>
                    </a:lnL>
                    <a:lnR cap="flat" cmpd="sng" w="6350">
                      <a:solidFill>
                        <a:srgbClr val="000000"/>
                      </a:solidFill>
                      <a:prstDash val="solid"/>
                      <a:round/>
                      <a:headEnd len="sm" w="sm" type="none"/>
                      <a:tailEnd len="sm" w="sm" type="none"/>
                    </a:lnR>
                    <a:lnT cap="flat" cmpd="sng" w="6350">
                      <a:solidFill>
                        <a:srgbClr val="000000"/>
                      </a:solidFill>
                      <a:prstDash val="solid"/>
                      <a:round/>
                      <a:headEnd len="sm" w="sm" type="none"/>
                      <a:tailEnd len="sm" w="sm" type="none"/>
                    </a:lnT>
                    <a:lnB cap="flat" cmpd="sng" w="6350">
                      <a:solidFill>
                        <a:srgbClr val="000000"/>
                      </a:solidFill>
                      <a:prstDash val="solid"/>
                      <a:round/>
                      <a:headEnd len="sm" w="sm" type="none"/>
                      <a:tailEnd len="sm" w="sm" type="none"/>
                    </a:lnB>
                    <a:solidFill>
                      <a:srgbClr val="FFFFFF"/>
                    </a:solidFill>
                  </a:tcPr>
                </a:tc>
              </a:tr>
              <a:tr h="787325">
                <a:tc>
                  <a:txBody>
                    <a:bodyPr>
                      <a:noAutofit/>
                    </a:bodyPr>
                    <a:lstStyle/>
                    <a:p>
                      <a:pPr indent="0" lvl="0" marL="0" rtl="0" algn="ctr">
                        <a:spcBef>
                          <a:spcPts val="0"/>
                        </a:spcBef>
                        <a:spcAft>
                          <a:spcPts val="0"/>
                        </a:spcAft>
                        <a:buNone/>
                      </a:pPr>
                      <a:r>
                        <a:rPr lang="en-US" sz="1800">
                          <a:latin typeface="Times New Roman"/>
                          <a:ea typeface="Times New Roman"/>
                          <a:cs typeface="Times New Roman"/>
                          <a:sym typeface="Times New Roman"/>
                        </a:rPr>
                        <a:t>P4</a:t>
                      </a:r>
                      <a:endParaRPr sz="1800">
                        <a:latin typeface="Times New Roman"/>
                        <a:ea typeface="Times New Roman"/>
                        <a:cs typeface="Times New Roman"/>
                        <a:sym typeface="Times New Roman"/>
                      </a:endParaRPr>
                    </a:p>
                  </a:txBody>
                  <a:tcPr marT="0" marB="0" marR="0" marL="0">
                    <a:lnL cap="flat" cmpd="sng" w="6350">
                      <a:solidFill>
                        <a:srgbClr val="000000"/>
                      </a:solidFill>
                      <a:prstDash val="solid"/>
                      <a:round/>
                      <a:headEnd len="sm" w="sm" type="none"/>
                      <a:tailEnd len="sm" w="sm" type="none"/>
                    </a:lnL>
                    <a:lnR cap="flat" cmpd="sng" w="6350">
                      <a:solidFill>
                        <a:srgbClr val="000000"/>
                      </a:solidFill>
                      <a:prstDash val="solid"/>
                      <a:round/>
                      <a:headEnd len="sm" w="sm" type="none"/>
                      <a:tailEnd len="sm" w="sm" type="none"/>
                    </a:lnR>
                    <a:lnT cap="flat" cmpd="sng" w="6350">
                      <a:solidFill>
                        <a:srgbClr val="000000"/>
                      </a:solidFill>
                      <a:prstDash val="solid"/>
                      <a:round/>
                      <a:headEnd len="sm" w="sm" type="none"/>
                      <a:tailEnd len="sm" w="sm" type="none"/>
                    </a:lnT>
                    <a:lnB cap="flat" cmpd="sng" w="6350">
                      <a:solidFill>
                        <a:srgbClr val="000000"/>
                      </a:solidFill>
                      <a:prstDash val="solid"/>
                      <a:round/>
                      <a:headEnd len="sm" w="sm" type="none"/>
                      <a:tailEnd len="sm" w="sm" type="none"/>
                    </a:lnB>
                    <a:solidFill>
                      <a:srgbClr val="FFFFFF"/>
                    </a:solidFill>
                  </a:tcPr>
                </a:tc>
                <a:tc>
                  <a:txBody>
                    <a:bodyPr>
                      <a:noAutofit/>
                    </a:bodyPr>
                    <a:lstStyle/>
                    <a:p>
                      <a:pPr indent="0" lvl="0" marL="0" rtl="0" algn="ctr">
                        <a:spcBef>
                          <a:spcPts val="0"/>
                        </a:spcBef>
                        <a:spcAft>
                          <a:spcPts val="0"/>
                        </a:spcAft>
                        <a:buNone/>
                      </a:pPr>
                      <a:r>
                        <a:rPr lang="en-US" sz="1800">
                          <a:latin typeface="Times New Roman"/>
                          <a:ea typeface="Times New Roman"/>
                          <a:cs typeface="Times New Roman"/>
                          <a:sym typeface="Times New Roman"/>
                        </a:rPr>
                        <a:t>2</a:t>
                      </a:r>
                      <a:endParaRPr sz="1800">
                        <a:latin typeface="Times New Roman"/>
                        <a:ea typeface="Times New Roman"/>
                        <a:cs typeface="Times New Roman"/>
                        <a:sym typeface="Times New Roman"/>
                      </a:endParaRPr>
                    </a:p>
                  </a:txBody>
                  <a:tcPr marT="0" marB="0" marR="0" marL="0">
                    <a:lnL cap="flat" cmpd="sng" w="6350">
                      <a:solidFill>
                        <a:srgbClr val="000000"/>
                      </a:solidFill>
                      <a:prstDash val="solid"/>
                      <a:round/>
                      <a:headEnd len="sm" w="sm" type="none"/>
                      <a:tailEnd len="sm" w="sm" type="none"/>
                    </a:lnL>
                    <a:lnR cap="flat" cmpd="sng" w="6350">
                      <a:solidFill>
                        <a:srgbClr val="000000"/>
                      </a:solidFill>
                      <a:prstDash val="solid"/>
                      <a:round/>
                      <a:headEnd len="sm" w="sm" type="none"/>
                      <a:tailEnd len="sm" w="sm" type="none"/>
                    </a:lnR>
                    <a:lnT cap="flat" cmpd="sng" w="6350">
                      <a:solidFill>
                        <a:srgbClr val="000000"/>
                      </a:solidFill>
                      <a:prstDash val="solid"/>
                      <a:round/>
                      <a:headEnd len="sm" w="sm" type="none"/>
                      <a:tailEnd len="sm" w="sm" type="none"/>
                    </a:lnT>
                    <a:lnB cap="flat" cmpd="sng" w="6350">
                      <a:solidFill>
                        <a:srgbClr val="000000"/>
                      </a:solidFill>
                      <a:prstDash val="solid"/>
                      <a:round/>
                      <a:headEnd len="sm" w="sm" type="none"/>
                      <a:tailEnd len="sm" w="sm" type="none"/>
                    </a:lnB>
                    <a:solidFill>
                      <a:srgbClr val="FFFFFF"/>
                    </a:solidFill>
                  </a:tcPr>
                </a:tc>
                <a:tc>
                  <a:txBody>
                    <a:bodyPr>
                      <a:noAutofit/>
                    </a:bodyPr>
                    <a:lstStyle/>
                    <a:p>
                      <a:pPr indent="0" lvl="0" marL="0" rtl="0" algn="ctr">
                        <a:spcBef>
                          <a:spcPts val="0"/>
                        </a:spcBef>
                        <a:spcAft>
                          <a:spcPts val="0"/>
                        </a:spcAft>
                        <a:buNone/>
                      </a:pPr>
                      <a:r>
                        <a:rPr lang="en-US" sz="1800">
                          <a:latin typeface="Times New Roman"/>
                          <a:ea typeface="Times New Roman"/>
                          <a:cs typeface="Times New Roman"/>
                          <a:sym typeface="Times New Roman"/>
                        </a:rPr>
                        <a:t>1</a:t>
                      </a:r>
                      <a:endParaRPr sz="1800">
                        <a:latin typeface="Times New Roman"/>
                        <a:ea typeface="Times New Roman"/>
                        <a:cs typeface="Times New Roman"/>
                        <a:sym typeface="Times New Roman"/>
                      </a:endParaRPr>
                    </a:p>
                  </a:txBody>
                  <a:tcPr marT="0" marB="0" marR="0" marL="0">
                    <a:lnL cap="flat" cmpd="sng" w="6350">
                      <a:solidFill>
                        <a:srgbClr val="000000"/>
                      </a:solidFill>
                      <a:prstDash val="solid"/>
                      <a:round/>
                      <a:headEnd len="sm" w="sm" type="none"/>
                      <a:tailEnd len="sm" w="sm" type="none"/>
                    </a:lnL>
                    <a:lnR cap="flat" cmpd="sng" w="6350">
                      <a:solidFill>
                        <a:srgbClr val="000000"/>
                      </a:solidFill>
                      <a:prstDash val="solid"/>
                      <a:round/>
                      <a:headEnd len="sm" w="sm" type="none"/>
                      <a:tailEnd len="sm" w="sm" type="none"/>
                    </a:lnR>
                    <a:lnT cap="flat" cmpd="sng" w="6350">
                      <a:solidFill>
                        <a:srgbClr val="000000"/>
                      </a:solidFill>
                      <a:prstDash val="solid"/>
                      <a:round/>
                      <a:headEnd len="sm" w="sm" type="none"/>
                      <a:tailEnd len="sm" w="sm" type="none"/>
                    </a:lnT>
                    <a:lnB cap="flat" cmpd="sng" w="6350">
                      <a:solidFill>
                        <a:srgbClr val="000000"/>
                      </a:solidFill>
                      <a:prstDash val="solid"/>
                      <a:round/>
                      <a:headEnd len="sm" w="sm" type="none"/>
                      <a:tailEnd len="sm" w="sm" type="none"/>
                    </a:lnB>
                    <a:solidFill>
                      <a:srgbClr val="FFFFFF"/>
                    </a:solidFill>
                  </a:tcPr>
                </a:tc>
                <a:tc>
                  <a:txBody>
                    <a:bodyPr>
                      <a:noAutofit/>
                    </a:bodyPr>
                    <a:lstStyle/>
                    <a:p>
                      <a:pPr indent="0" lvl="0" marL="0" rtl="0" algn="ctr">
                        <a:spcBef>
                          <a:spcPts val="0"/>
                        </a:spcBef>
                        <a:spcAft>
                          <a:spcPts val="0"/>
                        </a:spcAft>
                        <a:buNone/>
                      </a:pPr>
                      <a:r>
                        <a:rPr lang="en-US" sz="1800">
                          <a:latin typeface="Times New Roman"/>
                          <a:ea typeface="Times New Roman"/>
                          <a:cs typeface="Times New Roman"/>
                          <a:sym typeface="Times New Roman"/>
                        </a:rPr>
                        <a:t>0</a:t>
                      </a:r>
                      <a:endParaRPr sz="1800">
                        <a:latin typeface="Times New Roman"/>
                        <a:ea typeface="Times New Roman"/>
                        <a:cs typeface="Times New Roman"/>
                        <a:sym typeface="Times New Roman"/>
                      </a:endParaRPr>
                    </a:p>
                  </a:txBody>
                  <a:tcPr marT="0" marB="0" marR="0" marL="0">
                    <a:lnL cap="flat" cmpd="sng" w="6350">
                      <a:solidFill>
                        <a:srgbClr val="000000"/>
                      </a:solidFill>
                      <a:prstDash val="solid"/>
                      <a:round/>
                      <a:headEnd len="sm" w="sm" type="none"/>
                      <a:tailEnd len="sm" w="sm" type="none"/>
                    </a:lnL>
                    <a:lnR cap="flat" cmpd="sng" w="6350">
                      <a:solidFill>
                        <a:srgbClr val="000000"/>
                      </a:solidFill>
                      <a:prstDash val="solid"/>
                      <a:round/>
                      <a:headEnd len="sm" w="sm" type="none"/>
                      <a:tailEnd len="sm" w="sm" type="none"/>
                    </a:lnR>
                    <a:lnT cap="flat" cmpd="sng" w="6350">
                      <a:solidFill>
                        <a:srgbClr val="000000"/>
                      </a:solidFill>
                      <a:prstDash val="solid"/>
                      <a:round/>
                      <a:headEnd len="sm" w="sm" type="none"/>
                      <a:tailEnd len="sm" w="sm" type="none"/>
                    </a:lnT>
                    <a:lnB cap="flat" cmpd="sng" w="6350">
                      <a:solidFill>
                        <a:srgbClr val="000000"/>
                      </a:solidFill>
                      <a:prstDash val="solid"/>
                      <a:round/>
                      <a:headEnd len="sm" w="sm" type="none"/>
                      <a:tailEnd len="sm" w="sm" type="none"/>
                    </a:lnB>
                    <a:solidFill>
                      <a:srgbClr val="FFFFFF"/>
                    </a:solidFill>
                  </a:tcPr>
                </a:tc>
              </a:tr>
            </a:tbl>
          </a:graphicData>
        </a:graphic>
      </p:graphicFrame>
      <p:sp>
        <p:nvSpPr>
          <p:cNvPr id="263" name="Google Shape;263;p26"/>
          <p:cNvSpPr txBox="1"/>
          <p:nvPr/>
        </p:nvSpPr>
        <p:spPr>
          <a:xfrm>
            <a:off x="6720675" y="2417175"/>
            <a:ext cx="4875300" cy="3000000"/>
          </a:xfrm>
          <a:prstGeom prst="rect">
            <a:avLst/>
          </a:prstGeom>
          <a:noFill/>
          <a:ln>
            <a:noFill/>
          </a:ln>
        </p:spPr>
        <p:txBody>
          <a:bodyPr anchorCtr="0" anchor="ctr" bIns="91425" lIns="91425" spcFirstLastPara="1" rIns="91425" wrap="square" tIns="91425">
            <a:noAutofit/>
          </a:bodyPr>
          <a:lstStyle/>
          <a:p>
            <a:pPr indent="-381000" lvl="0" marL="457200" rtl="0" algn="l">
              <a:lnSpc>
                <a:spcPct val="90000"/>
              </a:lnSpc>
              <a:spcBef>
                <a:spcPts val="1000"/>
              </a:spcBef>
              <a:spcAft>
                <a:spcPts val="0"/>
              </a:spcAft>
              <a:buClr>
                <a:srgbClr val="9CC2E5"/>
              </a:buClr>
              <a:buSzPts val="2400"/>
              <a:buFont typeface="Times New Roman"/>
              <a:buChar char="•"/>
            </a:pPr>
            <a:r>
              <a:rPr lang="en-US" sz="2400">
                <a:solidFill>
                  <a:srgbClr val="9CC2E5"/>
                </a:solidFill>
                <a:latin typeface="Times New Roman"/>
                <a:ea typeface="Times New Roman"/>
                <a:cs typeface="Times New Roman"/>
                <a:sym typeface="Times New Roman"/>
              </a:rPr>
              <a:t>Do not know how to move object</a:t>
            </a:r>
            <a:endParaRPr sz="2400">
              <a:solidFill>
                <a:srgbClr val="9CC2E5"/>
              </a:solidFill>
              <a:latin typeface="Times New Roman"/>
              <a:ea typeface="Times New Roman"/>
              <a:cs typeface="Times New Roman"/>
              <a:sym typeface="Times New Roman"/>
            </a:endParaRPr>
          </a:p>
          <a:p>
            <a:pPr indent="0" lvl="0" marL="457200" rtl="0" algn="l">
              <a:lnSpc>
                <a:spcPct val="90000"/>
              </a:lnSpc>
              <a:spcBef>
                <a:spcPts val="1000"/>
              </a:spcBef>
              <a:spcAft>
                <a:spcPts val="0"/>
              </a:spcAft>
              <a:buNone/>
            </a:pPr>
            <a:r>
              <a:t/>
            </a:r>
            <a:endParaRPr sz="2400">
              <a:solidFill>
                <a:srgbClr val="9CC2E5"/>
              </a:solidFill>
              <a:latin typeface="Times New Roman"/>
              <a:ea typeface="Times New Roman"/>
              <a:cs typeface="Times New Roman"/>
              <a:sym typeface="Times New Roman"/>
            </a:endParaRPr>
          </a:p>
          <a:p>
            <a:pPr indent="-381000" lvl="0" marL="457200" rtl="0" algn="l">
              <a:lnSpc>
                <a:spcPct val="90000"/>
              </a:lnSpc>
              <a:spcBef>
                <a:spcPts val="1000"/>
              </a:spcBef>
              <a:spcAft>
                <a:spcPts val="0"/>
              </a:spcAft>
              <a:buClr>
                <a:srgbClr val="9CC2E5"/>
              </a:buClr>
              <a:buSzPts val="2400"/>
              <a:buFont typeface="Times New Roman"/>
              <a:buChar char="•"/>
            </a:pPr>
            <a:r>
              <a:rPr lang="en-US" sz="2400">
                <a:solidFill>
                  <a:srgbClr val="9CC2E5"/>
                </a:solidFill>
                <a:latin typeface="Times New Roman"/>
                <a:ea typeface="Times New Roman"/>
                <a:cs typeface="Times New Roman"/>
                <a:sym typeface="Times New Roman"/>
              </a:rPr>
              <a:t>Do not know how to rotate object</a:t>
            </a:r>
            <a:endParaRPr sz="2400">
              <a:solidFill>
                <a:srgbClr val="9CC2E5"/>
              </a:solidFill>
              <a:latin typeface="Times New Roman"/>
              <a:ea typeface="Times New Roman"/>
              <a:cs typeface="Times New Roman"/>
              <a:sym typeface="Times New Roman"/>
            </a:endParaRPr>
          </a:p>
          <a:p>
            <a:pPr indent="0" lvl="0" marL="457200" rtl="0" algn="l">
              <a:lnSpc>
                <a:spcPct val="90000"/>
              </a:lnSpc>
              <a:spcBef>
                <a:spcPts val="1000"/>
              </a:spcBef>
              <a:spcAft>
                <a:spcPts val="0"/>
              </a:spcAft>
              <a:buNone/>
            </a:pPr>
            <a:r>
              <a:t/>
            </a:r>
            <a:endParaRPr sz="2400">
              <a:solidFill>
                <a:srgbClr val="9CC2E5"/>
              </a:solidFill>
              <a:latin typeface="Times New Roman"/>
              <a:ea typeface="Times New Roman"/>
              <a:cs typeface="Times New Roman"/>
              <a:sym typeface="Times New Roman"/>
            </a:endParaRPr>
          </a:p>
          <a:p>
            <a:pPr indent="-381000" lvl="0" marL="457200" rtl="0" algn="l">
              <a:lnSpc>
                <a:spcPct val="90000"/>
              </a:lnSpc>
              <a:spcBef>
                <a:spcPts val="1000"/>
              </a:spcBef>
              <a:spcAft>
                <a:spcPts val="0"/>
              </a:spcAft>
              <a:buClr>
                <a:srgbClr val="9CC2E5"/>
              </a:buClr>
              <a:buSzPts val="2400"/>
              <a:buFont typeface="Times New Roman"/>
              <a:buChar char="•"/>
            </a:pPr>
            <a:r>
              <a:rPr lang="en-US" sz="2400">
                <a:solidFill>
                  <a:srgbClr val="9CC2E5"/>
                </a:solidFill>
                <a:latin typeface="Times New Roman"/>
                <a:ea typeface="Times New Roman"/>
                <a:cs typeface="Times New Roman"/>
                <a:sym typeface="Times New Roman"/>
              </a:rPr>
              <a:t>Do not know how to resize object</a:t>
            </a:r>
            <a:endParaRPr sz="2400">
              <a:solidFill>
                <a:srgbClr val="9CC2E5"/>
              </a:solidFill>
              <a:latin typeface="Times New Roman"/>
              <a:ea typeface="Times New Roman"/>
              <a:cs typeface="Times New Roman"/>
              <a:sym typeface="Times New Roman"/>
            </a:endParaRPr>
          </a:p>
          <a:p>
            <a:pPr indent="0" lvl="0" marL="457200" marR="0" rtl="0" algn="l">
              <a:lnSpc>
                <a:spcPct val="90000"/>
              </a:lnSpc>
              <a:spcBef>
                <a:spcPts val="1000"/>
              </a:spcBef>
              <a:spcAft>
                <a:spcPts val="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bg>
      <p:bgPr>
        <a:solidFill>
          <a:srgbClr val="1D1D1D"/>
        </a:solidFill>
      </p:bgPr>
    </p:bg>
    <p:spTree>
      <p:nvGrpSpPr>
        <p:cNvPr id="267" name="Shape 267"/>
        <p:cNvGrpSpPr/>
        <p:nvPr/>
      </p:nvGrpSpPr>
      <p:grpSpPr>
        <a:xfrm>
          <a:off x="0" y="0"/>
          <a:ext cx="0" cy="0"/>
          <a:chOff x="0" y="0"/>
          <a:chExt cx="0" cy="0"/>
        </a:xfrm>
      </p:grpSpPr>
      <p:sp>
        <p:nvSpPr>
          <p:cNvPr id="268" name="Google Shape;268;p27"/>
          <p:cNvSpPr/>
          <p:nvPr/>
        </p:nvSpPr>
        <p:spPr>
          <a:xfrm rot="-5400000">
            <a:off x="11082285" y="5748151"/>
            <a:ext cx="1126200" cy="1093500"/>
          </a:xfrm>
          <a:prstGeom prst="rtTriangle">
            <a:avLst/>
          </a:prstGeom>
          <a:solidFill>
            <a:srgbClr val="1D1D1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69" name="Google Shape;269;p27"/>
          <p:cNvSpPr txBox="1"/>
          <p:nvPr>
            <p:ph idx="12" type="sldNum"/>
          </p:nvPr>
        </p:nvSpPr>
        <p:spPr>
          <a:xfrm>
            <a:off x="10372725" y="6200775"/>
            <a:ext cx="1745100" cy="657300"/>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SzPts val="2000"/>
              <a:buNone/>
            </a:pPr>
            <a:r>
              <a:rPr b="0" i="0" lang="en-US" sz="2000" u="none" cap="none" strike="noStrike">
                <a:solidFill>
                  <a:srgbClr val="9CC2E5"/>
                </a:solidFill>
                <a:latin typeface="Calibri"/>
                <a:ea typeface="Calibri"/>
                <a:cs typeface="Calibri"/>
                <a:sym typeface="Calibri"/>
              </a:rPr>
              <a:t>		 </a:t>
            </a:r>
            <a:fld id="{00000000-1234-1234-1234-123412341234}" type="slidenum">
              <a:rPr b="0" i="0" lang="en-US" sz="2000" u="none" cap="none" strike="noStrike">
                <a:solidFill>
                  <a:srgbClr val="9CC2E5"/>
                </a:solidFill>
                <a:latin typeface="Calibri"/>
                <a:ea typeface="Calibri"/>
                <a:cs typeface="Calibri"/>
                <a:sym typeface="Calibri"/>
              </a:rPr>
              <a:t>‹#›</a:t>
            </a:fld>
            <a:endParaRPr b="0" i="0" sz="2000" u="none" cap="none" strike="noStrike">
              <a:solidFill>
                <a:srgbClr val="9CC2E5"/>
              </a:solidFill>
              <a:latin typeface="Calibri"/>
              <a:ea typeface="Calibri"/>
              <a:cs typeface="Calibri"/>
              <a:sym typeface="Calibri"/>
            </a:endParaRPr>
          </a:p>
        </p:txBody>
      </p:sp>
      <p:sp>
        <p:nvSpPr>
          <p:cNvPr id="270" name="Google Shape;270;p27"/>
          <p:cNvSpPr txBox="1"/>
          <p:nvPr/>
        </p:nvSpPr>
        <p:spPr>
          <a:xfrm>
            <a:off x="596900" y="200819"/>
            <a:ext cx="10205100" cy="13257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4400"/>
              <a:buFont typeface="Calibri"/>
              <a:buNone/>
            </a:pPr>
            <a:r>
              <a:rPr b="1" lang="en-US" sz="4400">
                <a:solidFill>
                  <a:schemeClr val="lt1"/>
                </a:solidFill>
                <a:latin typeface="Calibri"/>
                <a:ea typeface="Calibri"/>
                <a:cs typeface="Calibri"/>
                <a:sym typeface="Calibri"/>
              </a:rPr>
              <a:t>Participant Satisfaction </a:t>
            </a:r>
            <a:r>
              <a:rPr b="1" lang="en-US" sz="4400">
                <a:solidFill>
                  <a:srgbClr val="FF0000"/>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p:txBody>
      </p:sp>
      <p:sp>
        <p:nvSpPr>
          <p:cNvPr id="271" name="Google Shape;271;p27"/>
          <p:cNvSpPr/>
          <p:nvPr/>
        </p:nvSpPr>
        <p:spPr>
          <a:xfrm>
            <a:off x="596900" y="1558100"/>
            <a:ext cx="9347100" cy="39705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sz="2400"/>
          </a:p>
          <a:p>
            <a:pPr indent="-381000" lvl="0" marL="457200" rtl="0" algn="l">
              <a:lnSpc>
                <a:spcPct val="90000"/>
              </a:lnSpc>
              <a:spcBef>
                <a:spcPts val="1000"/>
              </a:spcBef>
              <a:spcAft>
                <a:spcPts val="0"/>
              </a:spcAft>
              <a:buClr>
                <a:srgbClr val="9CC2E5"/>
              </a:buClr>
              <a:buSzPts val="2400"/>
              <a:buFont typeface="Times New Roman"/>
              <a:buChar char="•"/>
            </a:pPr>
            <a:r>
              <a:rPr lang="en-US" sz="2400">
                <a:solidFill>
                  <a:srgbClr val="9CC2E5"/>
                </a:solidFill>
                <a:latin typeface="Times New Roman"/>
                <a:ea typeface="Times New Roman"/>
                <a:cs typeface="Times New Roman"/>
                <a:sym typeface="Times New Roman"/>
              </a:rPr>
              <a:t>ASQ Q3 showed lack of satisfaction with help documentation</a:t>
            </a:r>
            <a:endParaRPr sz="2400">
              <a:solidFill>
                <a:srgbClr val="9CC2E5"/>
              </a:solidFill>
              <a:latin typeface="Times New Roman"/>
              <a:ea typeface="Times New Roman"/>
              <a:cs typeface="Times New Roman"/>
              <a:sym typeface="Times New Roman"/>
            </a:endParaRPr>
          </a:p>
          <a:p>
            <a:pPr indent="-381000" lvl="0" marL="457200" rtl="0" algn="l">
              <a:lnSpc>
                <a:spcPct val="90000"/>
              </a:lnSpc>
              <a:spcBef>
                <a:spcPts val="0"/>
              </a:spcBef>
              <a:spcAft>
                <a:spcPts val="0"/>
              </a:spcAft>
              <a:buClr>
                <a:srgbClr val="9CC2E5"/>
              </a:buClr>
              <a:buSzPts val="2400"/>
              <a:buFont typeface="Times New Roman"/>
              <a:buChar char="•"/>
            </a:pPr>
            <a:r>
              <a:rPr lang="en-US" sz="2400">
                <a:solidFill>
                  <a:srgbClr val="9CC2E5"/>
                </a:solidFill>
                <a:latin typeface="Times New Roman"/>
                <a:ea typeface="Times New Roman"/>
                <a:cs typeface="Times New Roman"/>
                <a:sym typeface="Times New Roman"/>
              </a:rPr>
              <a:t>Questionnaire results skewed toward satisfaction with way furniture looks in real environment </a:t>
            </a:r>
            <a:endParaRPr sz="2400">
              <a:solidFill>
                <a:srgbClr val="9CC2E5"/>
              </a:solidFill>
              <a:latin typeface="Times New Roman"/>
              <a:ea typeface="Times New Roman"/>
              <a:cs typeface="Times New Roman"/>
              <a:sym typeface="Times New Roman"/>
            </a:endParaRPr>
          </a:p>
          <a:p>
            <a:pPr indent="-381000" lvl="1" marL="914400" rtl="0" algn="l">
              <a:lnSpc>
                <a:spcPct val="90000"/>
              </a:lnSpc>
              <a:spcBef>
                <a:spcPts val="0"/>
              </a:spcBef>
              <a:spcAft>
                <a:spcPts val="0"/>
              </a:spcAft>
              <a:buClr>
                <a:srgbClr val="9CC2E5"/>
              </a:buClr>
              <a:buSzPts val="2400"/>
              <a:buFont typeface="Times New Roman"/>
              <a:buChar char="○"/>
            </a:pPr>
            <a:r>
              <a:rPr lang="en-US" sz="2400">
                <a:solidFill>
                  <a:srgbClr val="9CC2E5"/>
                </a:solidFill>
                <a:latin typeface="Times New Roman"/>
                <a:ea typeface="Times New Roman"/>
                <a:cs typeface="Times New Roman"/>
                <a:sym typeface="Times New Roman"/>
              </a:rPr>
              <a:t>Room for increasing satisfaction</a:t>
            </a:r>
            <a:endParaRPr sz="2400">
              <a:solidFill>
                <a:srgbClr val="9CC2E5"/>
              </a:solidFill>
              <a:latin typeface="Times New Roman"/>
              <a:ea typeface="Times New Roman"/>
              <a:cs typeface="Times New Roman"/>
              <a:sym typeface="Times New Roman"/>
            </a:endParaRPr>
          </a:p>
          <a:p>
            <a:pPr indent="-381000" lvl="0" marL="457200" rtl="0" algn="l">
              <a:lnSpc>
                <a:spcPct val="90000"/>
              </a:lnSpc>
              <a:spcBef>
                <a:spcPts val="0"/>
              </a:spcBef>
              <a:spcAft>
                <a:spcPts val="0"/>
              </a:spcAft>
              <a:buClr>
                <a:srgbClr val="9CC2E5"/>
              </a:buClr>
              <a:buSzPts val="2400"/>
              <a:buFont typeface="Times New Roman"/>
              <a:buChar char="•"/>
            </a:pPr>
            <a:r>
              <a:rPr lang="en-US" sz="2400">
                <a:solidFill>
                  <a:srgbClr val="9CC2E5"/>
                </a:solidFill>
                <a:latin typeface="Times New Roman"/>
                <a:ea typeface="Times New Roman"/>
                <a:cs typeface="Times New Roman"/>
                <a:sym typeface="Times New Roman"/>
              </a:rPr>
              <a:t>Interviews showed satisfaction with the way furniture looks in the real environment, but mixed results with the way furniture can be moved around the real environment</a:t>
            </a:r>
            <a:endParaRPr sz="2400">
              <a:solidFill>
                <a:srgbClr val="9CC2E5"/>
              </a:solidFill>
              <a:latin typeface="Times New Roman"/>
              <a:ea typeface="Times New Roman"/>
              <a:cs typeface="Times New Roman"/>
              <a:sym typeface="Times New Roman"/>
            </a:endParaRPr>
          </a:p>
          <a:p>
            <a:pPr indent="-381000" lvl="0" marL="457200" rtl="0" algn="l">
              <a:lnSpc>
                <a:spcPct val="90000"/>
              </a:lnSpc>
              <a:spcBef>
                <a:spcPts val="0"/>
              </a:spcBef>
              <a:spcAft>
                <a:spcPts val="0"/>
              </a:spcAft>
              <a:buClr>
                <a:srgbClr val="9CC2E5"/>
              </a:buClr>
              <a:buSzPts val="2400"/>
              <a:buFont typeface="Times New Roman"/>
              <a:buChar char="•"/>
            </a:pPr>
            <a:r>
              <a:rPr lang="en-US" sz="2400">
                <a:solidFill>
                  <a:srgbClr val="9CC2E5"/>
                </a:solidFill>
                <a:latin typeface="Times New Roman"/>
                <a:ea typeface="Times New Roman"/>
                <a:cs typeface="Times New Roman"/>
                <a:sym typeface="Times New Roman"/>
              </a:rPr>
              <a:t>Average ASQ Scores (Inverted)</a:t>
            </a:r>
            <a:endParaRPr sz="2400">
              <a:solidFill>
                <a:srgbClr val="9CC2E5"/>
              </a:solidFill>
              <a:latin typeface="Times New Roman"/>
              <a:ea typeface="Times New Roman"/>
              <a:cs typeface="Times New Roman"/>
              <a:sym typeface="Times New Roman"/>
            </a:endParaRPr>
          </a:p>
          <a:p>
            <a:pPr indent="-381000" lvl="1" marL="914400" rtl="0" algn="l">
              <a:lnSpc>
                <a:spcPct val="90000"/>
              </a:lnSpc>
              <a:spcBef>
                <a:spcPts val="0"/>
              </a:spcBef>
              <a:spcAft>
                <a:spcPts val="0"/>
              </a:spcAft>
              <a:buClr>
                <a:srgbClr val="9CC2E5"/>
              </a:buClr>
              <a:buSzPts val="2400"/>
              <a:buFont typeface="Times New Roman"/>
              <a:buChar char="○"/>
            </a:pPr>
            <a:r>
              <a:rPr lang="en-US" sz="2400">
                <a:solidFill>
                  <a:srgbClr val="9CC2E5"/>
                </a:solidFill>
                <a:latin typeface="Times New Roman"/>
                <a:ea typeface="Times New Roman"/>
                <a:cs typeface="Times New Roman"/>
                <a:sym typeface="Times New Roman"/>
              </a:rPr>
              <a:t>Task 1 - 4.42 </a:t>
            </a:r>
            <a:endParaRPr sz="2400">
              <a:solidFill>
                <a:srgbClr val="9CC2E5"/>
              </a:solidFill>
              <a:latin typeface="Times New Roman"/>
              <a:ea typeface="Times New Roman"/>
              <a:cs typeface="Times New Roman"/>
              <a:sym typeface="Times New Roman"/>
            </a:endParaRPr>
          </a:p>
          <a:p>
            <a:pPr indent="-381000" lvl="1" marL="914400" rtl="0" algn="l">
              <a:lnSpc>
                <a:spcPct val="90000"/>
              </a:lnSpc>
              <a:spcBef>
                <a:spcPts val="0"/>
              </a:spcBef>
              <a:spcAft>
                <a:spcPts val="0"/>
              </a:spcAft>
              <a:buClr>
                <a:srgbClr val="9CC2E5"/>
              </a:buClr>
              <a:buSzPts val="2400"/>
              <a:buFont typeface="Times New Roman"/>
              <a:buChar char="○"/>
            </a:pPr>
            <a:r>
              <a:rPr lang="en-US" sz="2400">
                <a:solidFill>
                  <a:srgbClr val="9CC2E5"/>
                </a:solidFill>
                <a:latin typeface="Times New Roman"/>
                <a:ea typeface="Times New Roman"/>
                <a:cs typeface="Times New Roman"/>
                <a:sym typeface="Times New Roman"/>
              </a:rPr>
              <a:t>Task 2 - 3.5</a:t>
            </a:r>
            <a:endParaRPr sz="2400">
              <a:solidFill>
                <a:srgbClr val="9CC2E5"/>
              </a:solidFill>
              <a:latin typeface="Times New Roman"/>
              <a:ea typeface="Times New Roman"/>
              <a:cs typeface="Times New Roman"/>
              <a:sym typeface="Times New Roman"/>
            </a:endParaRPr>
          </a:p>
          <a:p>
            <a:pPr indent="-381000" lvl="1" marL="914400" rtl="0" algn="l">
              <a:lnSpc>
                <a:spcPct val="90000"/>
              </a:lnSpc>
              <a:spcBef>
                <a:spcPts val="0"/>
              </a:spcBef>
              <a:spcAft>
                <a:spcPts val="0"/>
              </a:spcAft>
              <a:buClr>
                <a:srgbClr val="9CC2E5"/>
              </a:buClr>
              <a:buSzPts val="2400"/>
              <a:buFont typeface="Times New Roman"/>
              <a:buChar char="○"/>
            </a:pPr>
            <a:r>
              <a:rPr lang="en-US" sz="2400">
                <a:solidFill>
                  <a:srgbClr val="9CC2E5"/>
                </a:solidFill>
                <a:latin typeface="Times New Roman"/>
                <a:ea typeface="Times New Roman"/>
                <a:cs typeface="Times New Roman"/>
                <a:sym typeface="Times New Roman"/>
              </a:rPr>
              <a:t>Task 3 - 4.75</a:t>
            </a:r>
            <a:endParaRPr sz="2400">
              <a:solidFill>
                <a:srgbClr val="9CC2E5"/>
              </a:solidFill>
              <a:latin typeface="Times New Roman"/>
              <a:ea typeface="Times New Roman"/>
              <a:cs typeface="Times New Roman"/>
              <a:sym typeface="Times New Roman"/>
            </a:endParaRPr>
          </a:p>
        </p:txBody>
      </p:sp>
      <p:sp>
        <p:nvSpPr>
          <p:cNvPr id="272" name="Google Shape;272;p27"/>
          <p:cNvSpPr/>
          <p:nvPr/>
        </p:nvSpPr>
        <p:spPr>
          <a:xfrm>
            <a:off x="0" y="1178719"/>
            <a:ext cx="12192000" cy="121500"/>
          </a:xfrm>
          <a:prstGeom prst="rect">
            <a:avLst/>
          </a:prstGeom>
          <a:solidFill>
            <a:srgbClr val="2E75B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73" name="Google Shape;273;p27"/>
          <p:cNvSpPr/>
          <p:nvPr/>
        </p:nvSpPr>
        <p:spPr>
          <a:xfrm>
            <a:off x="4250531" y="1178719"/>
            <a:ext cx="7941600" cy="121500"/>
          </a:xfrm>
          <a:prstGeom prst="rect">
            <a:avLst/>
          </a:prstGeom>
          <a:solidFill>
            <a:srgbClr val="9CC2E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EE599"/>
              </a:solidFill>
              <a:latin typeface="Calibri"/>
              <a:ea typeface="Calibri"/>
              <a:cs typeface="Calibri"/>
              <a:sym typeface="Calibri"/>
            </a:endParaRPr>
          </a:p>
        </p:txBody>
      </p:sp>
      <p:sp>
        <p:nvSpPr>
          <p:cNvPr id="274" name="Google Shape;274;p27"/>
          <p:cNvSpPr/>
          <p:nvPr/>
        </p:nvSpPr>
        <p:spPr>
          <a:xfrm>
            <a:off x="8393906" y="1178719"/>
            <a:ext cx="3798000" cy="121500"/>
          </a:xfrm>
          <a:prstGeom prst="rect">
            <a:avLst/>
          </a:prstGeom>
          <a:solidFill>
            <a:srgbClr val="DDEAF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75" name="Google Shape;275;p27"/>
          <p:cNvSpPr txBox="1"/>
          <p:nvPr/>
        </p:nvSpPr>
        <p:spPr>
          <a:xfrm>
            <a:off x="-3" y="6200768"/>
            <a:ext cx="1745100" cy="6573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9CC2E5"/>
                </a:solidFill>
                <a:latin typeface="Calibri"/>
                <a:ea typeface="Calibri"/>
                <a:cs typeface="Calibri"/>
                <a:sym typeface="Calibri"/>
              </a:rPr>
              <a:t>The AR Heels</a:t>
            </a:r>
            <a:endParaRPr b="0" i="0" sz="2000" u="none" cap="none" strike="noStrike">
              <a:solidFill>
                <a:srgbClr val="9CC2E5"/>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bg>
      <p:bgPr>
        <a:solidFill>
          <a:srgbClr val="1D1D1D"/>
        </a:solidFill>
      </p:bgPr>
    </p:bg>
    <p:spTree>
      <p:nvGrpSpPr>
        <p:cNvPr id="279" name="Shape 279"/>
        <p:cNvGrpSpPr/>
        <p:nvPr/>
      </p:nvGrpSpPr>
      <p:grpSpPr>
        <a:xfrm>
          <a:off x="0" y="0"/>
          <a:ext cx="0" cy="0"/>
          <a:chOff x="0" y="0"/>
          <a:chExt cx="0" cy="0"/>
        </a:xfrm>
      </p:grpSpPr>
      <p:sp>
        <p:nvSpPr>
          <p:cNvPr id="280" name="Google Shape;280;p28"/>
          <p:cNvSpPr/>
          <p:nvPr/>
        </p:nvSpPr>
        <p:spPr>
          <a:xfrm rot="-5400000">
            <a:off x="11082285" y="5748151"/>
            <a:ext cx="1126200" cy="1093500"/>
          </a:xfrm>
          <a:prstGeom prst="rtTriangle">
            <a:avLst/>
          </a:prstGeom>
          <a:solidFill>
            <a:srgbClr val="1D1D1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81" name="Google Shape;281;p28"/>
          <p:cNvSpPr txBox="1"/>
          <p:nvPr>
            <p:ph idx="12" type="sldNum"/>
          </p:nvPr>
        </p:nvSpPr>
        <p:spPr>
          <a:xfrm>
            <a:off x="10372725" y="6200775"/>
            <a:ext cx="1745100" cy="657300"/>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SzPts val="2000"/>
              <a:buNone/>
            </a:pPr>
            <a:r>
              <a:rPr b="0" i="0" lang="en-US" sz="2000" u="none" cap="none" strike="noStrike">
                <a:solidFill>
                  <a:srgbClr val="9CC2E5"/>
                </a:solidFill>
                <a:latin typeface="Calibri"/>
                <a:ea typeface="Calibri"/>
                <a:cs typeface="Calibri"/>
                <a:sym typeface="Calibri"/>
              </a:rPr>
              <a:t>		 </a:t>
            </a:r>
            <a:fld id="{00000000-1234-1234-1234-123412341234}" type="slidenum">
              <a:rPr b="0" i="0" lang="en-US" sz="2000" u="none" cap="none" strike="noStrike">
                <a:solidFill>
                  <a:srgbClr val="9CC2E5"/>
                </a:solidFill>
                <a:latin typeface="Calibri"/>
                <a:ea typeface="Calibri"/>
                <a:cs typeface="Calibri"/>
                <a:sym typeface="Calibri"/>
              </a:rPr>
              <a:t>‹#›</a:t>
            </a:fld>
            <a:endParaRPr b="0" i="0" sz="2000" u="none" cap="none" strike="noStrike">
              <a:solidFill>
                <a:srgbClr val="9CC2E5"/>
              </a:solidFill>
              <a:latin typeface="Calibri"/>
              <a:ea typeface="Calibri"/>
              <a:cs typeface="Calibri"/>
              <a:sym typeface="Calibri"/>
            </a:endParaRPr>
          </a:p>
        </p:txBody>
      </p:sp>
      <p:sp>
        <p:nvSpPr>
          <p:cNvPr id="282" name="Google Shape;282;p28"/>
          <p:cNvSpPr txBox="1"/>
          <p:nvPr/>
        </p:nvSpPr>
        <p:spPr>
          <a:xfrm>
            <a:off x="596900" y="200819"/>
            <a:ext cx="10205100" cy="13257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4400"/>
              <a:buFont typeface="Calibri"/>
              <a:buNone/>
            </a:pPr>
            <a:r>
              <a:rPr b="1" lang="en-US" sz="4400">
                <a:solidFill>
                  <a:schemeClr val="lt1"/>
                </a:solidFill>
                <a:latin typeface="Calibri"/>
                <a:ea typeface="Calibri"/>
                <a:cs typeface="Calibri"/>
                <a:sym typeface="Calibri"/>
              </a:rPr>
              <a:t>Participant Satisfaction</a:t>
            </a:r>
            <a:r>
              <a:rPr b="1" lang="en-US" sz="4400">
                <a:solidFill>
                  <a:schemeClr val="lt1"/>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p:txBody>
      </p:sp>
      <p:sp>
        <p:nvSpPr>
          <p:cNvPr id="283" name="Google Shape;283;p28"/>
          <p:cNvSpPr/>
          <p:nvPr/>
        </p:nvSpPr>
        <p:spPr>
          <a:xfrm>
            <a:off x="0" y="1178719"/>
            <a:ext cx="12192000" cy="121500"/>
          </a:xfrm>
          <a:prstGeom prst="rect">
            <a:avLst/>
          </a:prstGeom>
          <a:solidFill>
            <a:srgbClr val="2E75B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84" name="Google Shape;284;p28"/>
          <p:cNvSpPr/>
          <p:nvPr/>
        </p:nvSpPr>
        <p:spPr>
          <a:xfrm>
            <a:off x="4250531" y="1178719"/>
            <a:ext cx="7941600" cy="121500"/>
          </a:xfrm>
          <a:prstGeom prst="rect">
            <a:avLst/>
          </a:prstGeom>
          <a:solidFill>
            <a:srgbClr val="9CC2E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EE599"/>
              </a:solidFill>
              <a:latin typeface="Calibri"/>
              <a:ea typeface="Calibri"/>
              <a:cs typeface="Calibri"/>
              <a:sym typeface="Calibri"/>
            </a:endParaRPr>
          </a:p>
        </p:txBody>
      </p:sp>
      <p:sp>
        <p:nvSpPr>
          <p:cNvPr id="285" name="Google Shape;285;p28"/>
          <p:cNvSpPr/>
          <p:nvPr/>
        </p:nvSpPr>
        <p:spPr>
          <a:xfrm>
            <a:off x="8393906" y="1178719"/>
            <a:ext cx="3798000" cy="121500"/>
          </a:xfrm>
          <a:prstGeom prst="rect">
            <a:avLst/>
          </a:prstGeom>
          <a:solidFill>
            <a:srgbClr val="DDEAF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86" name="Google Shape;286;p28"/>
          <p:cNvSpPr txBox="1"/>
          <p:nvPr/>
        </p:nvSpPr>
        <p:spPr>
          <a:xfrm>
            <a:off x="-3" y="6200768"/>
            <a:ext cx="1745100" cy="6573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9CC2E5"/>
                </a:solidFill>
                <a:latin typeface="Calibri"/>
                <a:ea typeface="Calibri"/>
                <a:cs typeface="Calibri"/>
                <a:sym typeface="Calibri"/>
              </a:rPr>
              <a:t>The AR Heels</a:t>
            </a:r>
            <a:endParaRPr b="0" i="0" sz="2000" u="none" cap="none" strike="noStrike">
              <a:solidFill>
                <a:srgbClr val="9CC2E5"/>
              </a:solidFill>
              <a:latin typeface="Calibri"/>
              <a:ea typeface="Calibri"/>
              <a:cs typeface="Calibri"/>
              <a:sym typeface="Calibri"/>
            </a:endParaRPr>
          </a:p>
        </p:txBody>
      </p:sp>
      <p:pic>
        <p:nvPicPr>
          <p:cNvPr id="287" name="Google Shape;287;p28"/>
          <p:cNvPicPr preferRelativeResize="0"/>
          <p:nvPr/>
        </p:nvPicPr>
        <p:blipFill>
          <a:blip r:embed="rId3">
            <a:alphaModFix/>
          </a:blip>
          <a:stretch>
            <a:fillRect/>
          </a:stretch>
        </p:blipFill>
        <p:spPr>
          <a:xfrm>
            <a:off x="1916727" y="1526525"/>
            <a:ext cx="7941600" cy="4771598"/>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bg>
      <p:bgPr>
        <a:solidFill>
          <a:srgbClr val="1D1D1D"/>
        </a:solidFill>
      </p:bgPr>
    </p:bg>
    <p:spTree>
      <p:nvGrpSpPr>
        <p:cNvPr id="291" name="Shape 291"/>
        <p:cNvGrpSpPr/>
        <p:nvPr/>
      </p:nvGrpSpPr>
      <p:grpSpPr>
        <a:xfrm>
          <a:off x="0" y="0"/>
          <a:ext cx="0" cy="0"/>
          <a:chOff x="0" y="0"/>
          <a:chExt cx="0" cy="0"/>
        </a:xfrm>
      </p:grpSpPr>
      <p:sp>
        <p:nvSpPr>
          <p:cNvPr id="292" name="Google Shape;292;p29"/>
          <p:cNvSpPr/>
          <p:nvPr/>
        </p:nvSpPr>
        <p:spPr>
          <a:xfrm rot="-5400000">
            <a:off x="11082283" y="5748285"/>
            <a:ext cx="1126068" cy="1093364"/>
          </a:xfrm>
          <a:prstGeom prst="rtTriangle">
            <a:avLst/>
          </a:prstGeom>
          <a:solidFill>
            <a:srgbClr val="1D1D1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93" name="Google Shape;293;p29"/>
          <p:cNvSpPr txBox="1"/>
          <p:nvPr>
            <p:ph idx="12" type="sldNum"/>
          </p:nvPr>
        </p:nvSpPr>
        <p:spPr>
          <a:xfrm>
            <a:off x="10372725" y="6200775"/>
            <a:ext cx="1745028" cy="6572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SzPts val="2000"/>
              <a:buNone/>
            </a:pPr>
            <a:r>
              <a:rPr b="0" i="0" lang="en-US" sz="2000" u="none" cap="none" strike="noStrike">
                <a:solidFill>
                  <a:srgbClr val="9CC2E5"/>
                </a:solidFill>
                <a:latin typeface="Calibri"/>
                <a:ea typeface="Calibri"/>
                <a:cs typeface="Calibri"/>
                <a:sym typeface="Calibri"/>
              </a:rPr>
              <a:t>		 </a:t>
            </a:r>
            <a:fld id="{00000000-1234-1234-1234-123412341234}" type="slidenum">
              <a:rPr b="0" i="0" lang="en-US" sz="2000" u="none" cap="none" strike="noStrike">
                <a:solidFill>
                  <a:srgbClr val="9CC2E5"/>
                </a:solidFill>
                <a:latin typeface="Calibri"/>
                <a:ea typeface="Calibri"/>
                <a:cs typeface="Calibri"/>
                <a:sym typeface="Calibri"/>
              </a:rPr>
              <a:t>‹#›</a:t>
            </a:fld>
            <a:endParaRPr b="0" i="0" sz="2000" u="none" cap="none" strike="noStrike">
              <a:solidFill>
                <a:srgbClr val="9CC2E5"/>
              </a:solidFill>
              <a:latin typeface="Calibri"/>
              <a:ea typeface="Calibri"/>
              <a:cs typeface="Calibri"/>
              <a:sym typeface="Calibri"/>
            </a:endParaRPr>
          </a:p>
        </p:txBody>
      </p:sp>
      <p:sp>
        <p:nvSpPr>
          <p:cNvPr id="294" name="Google Shape;294;p29"/>
          <p:cNvSpPr txBox="1"/>
          <p:nvPr/>
        </p:nvSpPr>
        <p:spPr>
          <a:xfrm>
            <a:off x="596900" y="200819"/>
            <a:ext cx="10205212"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4400"/>
              <a:buFont typeface="Calibri"/>
              <a:buNone/>
            </a:pPr>
            <a:r>
              <a:rPr b="1" i="0" lang="en-US" sz="4400" u="none" cap="none" strike="noStrike">
                <a:solidFill>
                  <a:schemeClr val="lt1"/>
                </a:solidFill>
                <a:latin typeface="Calibri"/>
                <a:ea typeface="Calibri"/>
                <a:cs typeface="Calibri"/>
                <a:sym typeface="Calibri"/>
              </a:rPr>
              <a:t>Recommendations</a:t>
            </a:r>
            <a:endParaRPr b="0" i="0" sz="1400" u="none" cap="none" strike="noStrike">
              <a:solidFill>
                <a:srgbClr val="000000"/>
              </a:solidFill>
              <a:latin typeface="Arial"/>
              <a:ea typeface="Arial"/>
              <a:cs typeface="Arial"/>
              <a:sym typeface="Arial"/>
            </a:endParaRPr>
          </a:p>
        </p:txBody>
      </p:sp>
      <p:sp>
        <p:nvSpPr>
          <p:cNvPr id="295" name="Google Shape;295;p29"/>
          <p:cNvSpPr/>
          <p:nvPr/>
        </p:nvSpPr>
        <p:spPr>
          <a:xfrm>
            <a:off x="207600" y="1558100"/>
            <a:ext cx="11739000" cy="3970500"/>
          </a:xfrm>
          <a:prstGeom prst="rect">
            <a:avLst/>
          </a:prstGeom>
          <a:noFill/>
          <a:ln>
            <a:noFill/>
          </a:ln>
        </p:spPr>
        <p:txBody>
          <a:bodyPr anchorCtr="0" anchor="t" bIns="45700" lIns="91425" spcFirstLastPara="1" rIns="91425" wrap="square" tIns="45700">
            <a:noAutofit/>
          </a:bodyPr>
          <a:lstStyle/>
          <a:p>
            <a:pPr indent="-457200" lvl="0" marL="914400" rtl="0" algn="l">
              <a:spcBef>
                <a:spcPts val="0"/>
              </a:spcBef>
              <a:spcAft>
                <a:spcPts val="0"/>
              </a:spcAft>
              <a:buClr>
                <a:srgbClr val="9CC2E5"/>
              </a:buClr>
              <a:buSzPts val="3600"/>
              <a:buFont typeface="Times New Roman"/>
              <a:buChar char="●"/>
            </a:pPr>
            <a:r>
              <a:rPr lang="en-US" sz="3600">
                <a:solidFill>
                  <a:srgbClr val="9CC2E5"/>
                </a:solidFill>
                <a:latin typeface="Times New Roman"/>
                <a:ea typeface="Times New Roman"/>
                <a:cs typeface="Times New Roman"/>
                <a:sym typeface="Times New Roman"/>
              </a:rPr>
              <a:t>Inform users how the size of virtual furniture is calculated and why it cannot be resized</a:t>
            </a:r>
            <a:endParaRPr sz="3600">
              <a:solidFill>
                <a:srgbClr val="9CC2E5"/>
              </a:solidFill>
              <a:latin typeface="Times New Roman"/>
              <a:ea typeface="Times New Roman"/>
              <a:cs typeface="Times New Roman"/>
              <a:sym typeface="Times New Roman"/>
            </a:endParaRPr>
          </a:p>
          <a:p>
            <a:pPr indent="0" lvl="0" marL="0" rtl="0" algn="l">
              <a:spcBef>
                <a:spcPts val="0"/>
              </a:spcBef>
              <a:spcAft>
                <a:spcPts val="0"/>
              </a:spcAft>
              <a:buNone/>
            </a:pPr>
            <a:r>
              <a:t/>
            </a:r>
            <a:endParaRPr sz="3600">
              <a:solidFill>
                <a:srgbClr val="9CC2E5"/>
              </a:solidFill>
              <a:latin typeface="Times New Roman"/>
              <a:ea typeface="Times New Roman"/>
              <a:cs typeface="Times New Roman"/>
              <a:sym typeface="Times New Roman"/>
            </a:endParaRPr>
          </a:p>
          <a:p>
            <a:pPr indent="-457200" lvl="0" marL="914400" rtl="0" algn="l">
              <a:spcBef>
                <a:spcPts val="0"/>
              </a:spcBef>
              <a:spcAft>
                <a:spcPts val="0"/>
              </a:spcAft>
              <a:buClr>
                <a:srgbClr val="9CC2E5"/>
              </a:buClr>
              <a:buSzPts val="3600"/>
              <a:buFont typeface="Times New Roman"/>
              <a:buChar char="●"/>
            </a:pPr>
            <a:r>
              <a:rPr lang="en-US" sz="3600">
                <a:solidFill>
                  <a:srgbClr val="9CC2E5"/>
                </a:solidFill>
                <a:latin typeface="Times New Roman"/>
                <a:ea typeface="Times New Roman"/>
                <a:cs typeface="Times New Roman"/>
                <a:sym typeface="Times New Roman"/>
              </a:rPr>
              <a:t>Inform users how to position virtual furniture</a:t>
            </a:r>
            <a:endParaRPr sz="3600">
              <a:solidFill>
                <a:srgbClr val="9CC2E5"/>
              </a:solidFill>
              <a:latin typeface="Times New Roman"/>
              <a:ea typeface="Times New Roman"/>
              <a:cs typeface="Times New Roman"/>
              <a:sym typeface="Times New Roman"/>
            </a:endParaRPr>
          </a:p>
          <a:p>
            <a:pPr indent="0" lvl="0" marL="0" rtl="0" algn="l">
              <a:spcBef>
                <a:spcPts val="0"/>
              </a:spcBef>
              <a:spcAft>
                <a:spcPts val="0"/>
              </a:spcAft>
              <a:buNone/>
            </a:pPr>
            <a:r>
              <a:t/>
            </a:r>
            <a:endParaRPr sz="3600">
              <a:solidFill>
                <a:srgbClr val="9CC2E5"/>
              </a:solidFill>
              <a:latin typeface="Times New Roman"/>
              <a:ea typeface="Times New Roman"/>
              <a:cs typeface="Times New Roman"/>
              <a:sym typeface="Times New Roman"/>
            </a:endParaRPr>
          </a:p>
          <a:p>
            <a:pPr indent="-457200" lvl="0" marL="914400" rtl="0" algn="l">
              <a:spcBef>
                <a:spcPts val="0"/>
              </a:spcBef>
              <a:spcAft>
                <a:spcPts val="0"/>
              </a:spcAft>
              <a:buClr>
                <a:srgbClr val="9CC2E5"/>
              </a:buClr>
              <a:buSzPts val="3600"/>
              <a:buFont typeface="Times New Roman"/>
              <a:buChar char="●"/>
            </a:pPr>
            <a:r>
              <a:rPr lang="en-US" sz="3600">
                <a:solidFill>
                  <a:srgbClr val="9CC2E5"/>
                </a:solidFill>
                <a:latin typeface="Times New Roman"/>
                <a:ea typeface="Times New Roman"/>
                <a:cs typeface="Times New Roman"/>
                <a:sym typeface="Times New Roman"/>
              </a:rPr>
              <a:t>Inform users how to rotate virtual furniture</a:t>
            </a:r>
            <a:endParaRPr sz="3600">
              <a:solidFill>
                <a:srgbClr val="9CC2E5"/>
              </a:solidFill>
              <a:latin typeface="Times New Roman"/>
              <a:ea typeface="Times New Roman"/>
              <a:cs typeface="Times New Roman"/>
              <a:sym typeface="Times New Roman"/>
            </a:endParaRPr>
          </a:p>
          <a:p>
            <a:pPr indent="0" lvl="0" marL="0" rtl="0" algn="l">
              <a:spcBef>
                <a:spcPts val="0"/>
              </a:spcBef>
              <a:spcAft>
                <a:spcPts val="0"/>
              </a:spcAft>
              <a:buNone/>
            </a:pPr>
            <a:r>
              <a:t/>
            </a:r>
            <a:endParaRPr sz="3600">
              <a:solidFill>
                <a:srgbClr val="9CC2E5"/>
              </a:solidFill>
              <a:latin typeface="Times New Roman"/>
              <a:ea typeface="Times New Roman"/>
              <a:cs typeface="Times New Roman"/>
              <a:sym typeface="Times New Roman"/>
            </a:endParaRPr>
          </a:p>
          <a:p>
            <a:pPr indent="-457200" lvl="0" marL="914400" rtl="0" algn="l">
              <a:spcBef>
                <a:spcPts val="0"/>
              </a:spcBef>
              <a:spcAft>
                <a:spcPts val="0"/>
              </a:spcAft>
              <a:buClr>
                <a:srgbClr val="9CC2E5"/>
              </a:buClr>
              <a:buSzPts val="3600"/>
              <a:buFont typeface="Times New Roman"/>
              <a:buChar char="●"/>
            </a:pPr>
            <a:r>
              <a:rPr lang="en-US" sz="3600">
                <a:solidFill>
                  <a:srgbClr val="9CC2E5"/>
                </a:solidFill>
                <a:latin typeface="Times New Roman"/>
                <a:ea typeface="Times New Roman"/>
                <a:cs typeface="Times New Roman"/>
                <a:sym typeface="Times New Roman"/>
              </a:rPr>
              <a:t>Inform users why they need to scan their environments</a:t>
            </a:r>
            <a:endParaRPr sz="3600">
              <a:solidFill>
                <a:srgbClr val="9CC2E5"/>
              </a:solidFill>
              <a:latin typeface="Times New Roman"/>
              <a:ea typeface="Times New Roman"/>
              <a:cs typeface="Times New Roman"/>
              <a:sym typeface="Times New Roman"/>
            </a:endParaRPr>
          </a:p>
          <a:p>
            <a:pPr indent="0" lvl="0" marL="1828800" marR="0" rtl="0" algn="l">
              <a:lnSpc>
                <a:spcPct val="90000"/>
              </a:lnSpc>
              <a:spcBef>
                <a:spcPts val="1000"/>
              </a:spcBef>
              <a:spcAft>
                <a:spcPts val="0"/>
              </a:spcAft>
              <a:buNone/>
            </a:pPr>
            <a:r>
              <a:t/>
            </a:r>
            <a:endParaRPr b="0" i="0" sz="3200" u="none" cap="none" strike="noStrike">
              <a:solidFill>
                <a:srgbClr val="9CC2E5"/>
              </a:solidFill>
              <a:latin typeface="Calibri"/>
              <a:ea typeface="Calibri"/>
              <a:cs typeface="Calibri"/>
              <a:sym typeface="Calibri"/>
            </a:endParaRPr>
          </a:p>
        </p:txBody>
      </p:sp>
      <p:sp>
        <p:nvSpPr>
          <p:cNvPr id="296" name="Google Shape;296;p29"/>
          <p:cNvSpPr/>
          <p:nvPr/>
        </p:nvSpPr>
        <p:spPr>
          <a:xfrm>
            <a:off x="0" y="1178719"/>
            <a:ext cx="12192000" cy="121444"/>
          </a:xfrm>
          <a:prstGeom prst="rect">
            <a:avLst/>
          </a:prstGeom>
          <a:solidFill>
            <a:srgbClr val="2E75B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97" name="Google Shape;297;p29"/>
          <p:cNvSpPr/>
          <p:nvPr/>
        </p:nvSpPr>
        <p:spPr>
          <a:xfrm>
            <a:off x="4250531" y="1178719"/>
            <a:ext cx="7941469" cy="121444"/>
          </a:xfrm>
          <a:prstGeom prst="rect">
            <a:avLst/>
          </a:prstGeom>
          <a:solidFill>
            <a:srgbClr val="9CC2E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EE599"/>
              </a:solidFill>
              <a:latin typeface="Calibri"/>
              <a:ea typeface="Calibri"/>
              <a:cs typeface="Calibri"/>
              <a:sym typeface="Calibri"/>
            </a:endParaRPr>
          </a:p>
        </p:txBody>
      </p:sp>
      <p:sp>
        <p:nvSpPr>
          <p:cNvPr id="298" name="Google Shape;298;p29"/>
          <p:cNvSpPr/>
          <p:nvPr/>
        </p:nvSpPr>
        <p:spPr>
          <a:xfrm>
            <a:off x="8393906" y="1178719"/>
            <a:ext cx="3798093" cy="121444"/>
          </a:xfrm>
          <a:prstGeom prst="rect">
            <a:avLst/>
          </a:prstGeom>
          <a:solidFill>
            <a:srgbClr val="DDEAF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99" name="Google Shape;299;p29"/>
          <p:cNvSpPr txBox="1"/>
          <p:nvPr/>
        </p:nvSpPr>
        <p:spPr>
          <a:xfrm>
            <a:off x="-3" y="6200768"/>
            <a:ext cx="1745100" cy="6573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9CC2E5"/>
                </a:solidFill>
                <a:latin typeface="Calibri"/>
                <a:ea typeface="Calibri"/>
                <a:cs typeface="Calibri"/>
                <a:sym typeface="Calibri"/>
              </a:rPr>
              <a:t>The AR Heels</a:t>
            </a:r>
            <a:endParaRPr b="0" i="0" sz="2000" u="none" cap="none" strike="noStrike">
              <a:solidFill>
                <a:srgbClr val="9CC2E5"/>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bg>
      <p:bgPr>
        <a:solidFill>
          <a:srgbClr val="1D1D1D"/>
        </a:solidFill>
      </p:bgPr>
    </p:bg>
    <p:spTree>
      <p:nvGrpSpPr>
        <p:cNvPr id="303" name="Shape 303"/>
        <p:cNvGrpSpPr/>
        <p:nvPr/>
      </p:nvGrpSpPr>
      <p:grpSpPr>
        <a:xfrm>
          <a:off x="0" y="0"/>
          <a:ext cx="0" cy="0"/>
          <a:chOff x="0" y="0"/>
          <a:chExt cx="0" cy="0"/>
        </a:xfrm>
      </p:grpSpPr>
      <p:sp>
        <p:nvSpPr>
          <p:cNvPr id="304" name="Google Shape;304;p30"/>
          <p:cNvSpPr/>
          <p:nvPr/>
        </p:nvSpPr>
        <p:spPr>
          <a:xfrm rot="-5400000">
            <a:off x="11082283" y="5748285"/>
            <a:ext cx="1126068" cy="1093364"/>
          </a:xfrm>
          <a:prstGeom prst="rtTriangle">
            <a:avLst/>
          </a:prstGeom>
          <a:solidFill>
            <a:srgbClr val="1D1D1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05" name="Google Shape;305;p30"/>
          <p:cNvSpPr txBox="1"/>
          <p:nvPr>
            <p:ph idx="12" type="sldNum"/>
          </p:nvPr>
        </p:nvSpPr>
        <p:spPr>
          <a:xfrm>
            <a:off x="10372725" y="6200775"/>
            <a:ext cx="1745028" cy="6572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SzPts val="2000"/>
              <a:buNone/>
            </a:pPr>
            <a:r>
              <a:rPr b="0" i="0" lang="en-US" sz="2000" u="none" cap="none" strike="noStrike">
                <a:solidFill>
                  <a:srgbClr val="9CC2E5"/>
                </a:solidFill>
                <a:latin typeface="Calibri"/>
                <a:ea typeface="Calibri"/>
                <a:cs typeface="Calibri"/>
                <a:sym typeface="Calibri"/>
              </a:rPr>
              <a:t>		 </a:t>
            </a:r>
            <a:fld id="{00000000-1234-1234-1234-123412341234}" type="slidenum">
              <a:rPr b="0" i="0" lang="en-US" sz="2000" u="none" cap="none" strike="noStrike">
                <a:solidFill>
                  <a:srgbClr val="9CC2E5"/>
                </a:solidFill>
                <a:latin typeface="Calibri"/>
                <a:ea typeface="Calibri"/>
                <a:cs typeface="Calibri"/>
                <a:sym typeface="Calibri"/>
              </a:rPr>
              <a:t>‹#›</a:t>
            </a:fld>
            <a:endParaRPr b="0" i="0" sz="2000" u="none" cap="none" strike="noStrike">
              <a:solidFill>
                <a:srgbClr val="9CC2E5"/>
              </a:solidFill>
              <a:latin typeface="Calibri"/>
              <a:ea typeface="Calibri"/>
              <a:cs typeface="Calibri"/>
              <a:sym typeface="Calibri"/>
            </a:endParaRPr>
          </a:p>
        </p:txBody>
      </p:sp>
      <p:sp>
        <p:nvSpPr>
          <p:cNvPr id="306" name="Google Shape;306;p30"/>
          <p:cNvSpPr txBox="1"/>
          <p:nvPr/>
        </p:nvSpPr>
        <p:spPr>
          <a:xfrm>
            <a:off x="596900" y="200819"/>
            <a:ext cx="10205212"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4400"/>
              <a:buFont typeface="Calibri"/>
              <a:buNone/>
            </a:pPr>
            <a:r>
              <a:rPr b="1" i="0" lang="en-US" sz="4400" u="none" cap="none" strike="noStrike">
                <a:solidFill>
                  <a:schemeClr val="lt1"/>
                </a:solidFill>
                <a:latin typeface="Calibri"/>
                <a:ea typeface="Calibri"/>
                <a:cs typeface="Calibri"/>
                <a:sym typeface="Calibri"/>
              </a:rPr>
              <a:t>Conclusion</a:t>
            </a:r>
            <a:endParaRPr b="0" i="0" sz="1400" u="none" cap="none" strike="noStrike">
              <a:solidFill>
                <a:srgbClr val="000000"/>
              </a:solidFill>
              <a:latin typeface="Arial"/>
              <a:ea typeface="Arial"/>
              <a:cs typeface="Arial"/>
              <a:sym typeface="Arial"/>
            </a:endParaRPr>
          </a:p>
        </p:txBody>
      </p:sp>
      <p:sp>
        <p:nvSpPr>
          <p:cNvPr id="307" name="Google Shape;307;p30"/>
          <p:cNvSpPr/>
          <p:nvPr/>
        </p:nvSpPr>
        <p:spPr>
          <a:xfrm>
            <a:off x="596900" y="1558100"/>
            <a:ext cx="9347200" cy="3970500"/>
          </a:xfrm>
          <a:prstGeom prst="rect">
            <a:avLst/>
          </a:prstGeom>
          <a:noFill/>
          <a:ln>
            <a:noFill/>
          </a:ln>
        </p:spPr>
        <p:txBody>
          <a:bodyPr anchorCtr="0" anchor="t" bIns="45700" lIns="91425" spcFirstLastPara="1" rIns="91425" wrap="square" tIns="45700">
            <a:noAutofit/>
          </a:bodyPr>
          <a:lstStyle/>
          <a:p>
            <a:pPr indent="-419100" lvl="0" marL="457200" rtl="0" algn="l">
              <a:spcBef>
                <a:spcPts val="0"/>
              </a:spcBef>
              <a:spcAft>
                <a:spcPts val="0"/>
              </a:spcAft>
              <a:buClr>
                <a:srgbClr val="9CC2E5"/>
              </a:buClr>
              <a:buSzPts val="3000"/>
              <a:buFont typeface="Times New Roman"/>
              <a:buChar char="●"/>
            </a:pPr>
            <a:r>
              <a:rPr lang="en-US" sz="3000">
                <a:solidFill>
                  <a:srgbClr val="9CC2E5"/>
                </a:solidFill>
                <a:latin typeface="Times New Roman"/>
                <a:ea typeface="Times New Roman"/>
                <a:cs typeface="Times New Roman"/>
                <a:sym typeface="Times New Roman"/>
              </a:rPr>
              <a:t>New/novel interfaces may not meet users’ expectations</a:t>
            </a:r>
            <a:endParaRPr sz="3000">
              <a:solidFill>
                <a:srgbClr val="9CC2E5"/>
              </a:solidFill>
              <a:latin typeface="Times New Roman"/>
              <a:ea typeface="Times New Roman"/>
              <a:cs typeface="Times New Roman"/>
              <a:sym typeface="Times New Roman"/>
            </a:endParaRPr>
          </a:p>
          <a:p>
            <a:pPr indent="0" lvl="0" marL="457200" rtl="0" algn="l">
              <a:spcBef>
                <a:spcPts val="0"/>
              </a:spcBef>
              <a:spcAft>
                <a:spcPts val="0"/>
              </a:spcAft>
              <a:buNone/>
            </a:pPr>
            <a:r>
              <a:t/>
            </a:r>
            <a:endParaRPr sz="3000">
              <a:solidFill>
                <a:srgbClr val="9CC2E5"/>
              </a:solidFill>
              <a:latin typeface="Times New Roman"/>
              <a:ea typeface="Times New Roman"/>
              <a:cs typeface="Times New Roman"/>
              <a:sym typeface="Times New Roman"/>
            </a:endParaRPr>
          </a:p>
          <a:p>
            <a:pPr indent="-419100" lvl="0" marL="457200" rtl="0" algn="l">
              <a:spcBef>
                <a:spcPts val="0"/>
              </a:spcBef>
              <a:spcAft>
                <a:spcPts val="0"/>
              </a:spcAft>
              <a:buClr>
                <a:srgbClr val="9CC2E5"/>
              </a:buClr>
              <a:buSzPts val="3000"/>
              <a:buFont typeface="Times New Roman"/>
              <a:buChar char="●"/>
            </a:pPr>
            <a:r>
              <a:rPr lang="en-US" sz="3000">
                <a:solidFill>
                  <a:srgbClr val="9CC2E5"/>
                </a:solidFill>
                <a:latin typeface="Times New Roman"/>
                <a:ea typeface="Times New Roman"/>
                <a:cs typeface="Times New Roman"/>
                <a:sym typeface="Times New Roman"/>
              </a:rPr>
              <a:t>If the way the system works is not revealed to the users, and they might have misunderstanding on certain functions</a:t>
            </a:r>
            <a:endParaRPr sz="3000">
              <a:solidFill>
                <a:srgbClr val="9CC2E5"/>
              </a:solidFill>
              <a:latin typeface="Times New Roman"/>
              <a:ea typeface="Times New Roman"/>
              <a:cs typeface="Times New Roman"/>
              <a:sym typeface="Times New Roman"/>
            </a:endParaRPr>
          </a:p>
          <a:p>
            <a:pPr indent="0" lvl="0" marL="457200" rtl="0" algn="l">
              <a:spcBef>
                <a:spcPts val="0"/>
              </a:spcBef>
              <a:spcAft>
                <a:spcPts val="0"/>
              </a:spcAft>
              <a:buNone/>
            </a:pPr>
            <a:r>
              <a:t/>
            </a:r>
            <a:endParaRPr sz="3000">
              <a:solidFill>
                <a:srgbClr val="9CC2E5"/>
              </a:solidFill>
              <a:latin typeface="Times New Roman"/>
              <a:ea typeface="Times New Roman"/>
              <a:cs typeface="Times New Roman"/>
              <a:sym typeface="Times New Roman"/>
            </a:endParaRPr>
          </a:p>
          <a:p>
            <a:pPr indent="-419100" lvl="0" marL="457200" rtl="0" algn="l">
              <a:spcBef>
                <a:spcPts val="0"/>
              </a:spcBef>
              <a:spcAft>
                <a:spcPts val="0"/>
              </a:spcAft>
              <a:buClr>
                <a:srgbClr val="9CC2E5"/>
              </a:buClr>
              <a:buSzPts val="3000"/>
              <a:buFont typeface="Times New Roman"/>
              <a:buChar char="●"/>
            </a:pPr>
            <a:r>
              <a:rPr lang="en-US" sz="3000">
                <a:solidFill>
                  <a:srgbClr val="9CC2E5"/>
                </a:solidFill>
                <a:latin typeface="Times New Roman"/>
                <a:ea typeface="Times New Roman"/>
                <a:cs typeface="Times New Roman"/>
                <a:sym typeface="Times New Roman"/>
              </a:rPr>
              <a:t>A tutorial and/or help documentation would likely to solve all the non-tech related problems </a:t>
            </a:r>
            <a:endParaRPr sz="3200">
              <a:solidFill>
                <a:srgbClr val="9CC2E5"/>
              </a:solidFill>
            </a:endParaRPr>
          </a:p>
          <a:p>
            <a:pPr indent="0" lvl="0" marL="914400" marR="0" rtl="0" algn="l">
              <a:lnSpc>
                <a:spcPct val="90000"/>
              </a:lnSpc>
              <a:spcBef>
                <a:spcPts val="1000"/>
              </a:spcBef>
              <a:spcAft>
                <a:spcPts val="0"/>
              </a:spcAft>
              <a:buClr>
                <a:srgbClr val="000000"/>
              </a:buClr>
              <a:buSzPts val="3200"/>
              <a:buFont typeface="Arial"/>
              <a:buNone/>
            </a:pPr>
            <a:r>
              <a:t/>
            </a:r>
            <a:endParaRPr b="0" i="0" sz="3200" u="none" cap="none" strike="noStrike">
              <a:solidFill>
                <a:srgbClr val="9CC2E5"/>
              </a:solidFill>
              <a:latin typeface="Calibri"/>
              <a:ea typeface="Calibri"/>
              <a:cs typeface="Calibri"/>
              <a:sym typeface="Calibri"/>
            </a:endParaRPr>
          </a:p>
        </p:txBody>
      </p:sp>
      <p:sp>
        <p:nvSpPr>
          <p:cNvPr id="308" name="Google Shape;308;p30"/>
          <p:cNvSpPr/>
          <p:nvPr/>
        </p:nvSpPr>
        <p:spPr>
          <a:xfrm>
            <a:off x="0" y="1178719"/>
            <a:ext cx="12192000" cy="121444"/>
          </a:xfrm>
          <a:prstGeom prst="rect">
            <a:avLst/>
          </a:prstGeom>
          <a:solidFill>
            <a:srgbClr val="2E75B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09" name="Google Shape;309;p30"/>
          <p:cNvSpPr/>
          <p:nvPr/>
        </p:nvSpPr>
        <p:spPr>
          <a:xfrm>
            <a:off x="4250531" y="1178719"/>
            <a:ext cx="7941469" cy="121444"/>
          </a:xfrm>
          <a:prstGeom prst="rect">
            <a:avLst/>
          </a:prstGeom>
          <a:solidFill>
            <a:srgbClr val="9CC2E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EE599"/>
              </a:solidFill>
              <a:latin typeface="Calibri"/>
              <a:ea typeface="Calibri"/>
              <a:cs typeface="Calibri"/>
              <a:sym typeface="Calibri"/>
            </a:endParaRPr>
          </a:p>
        </p:txBody>
      </p:sp>
      <p:sp>
        <p:nvSpPr>
          <p:cNvPr id="310" name="Google Shape;310;p30"/>
          <p:cNvSpPr/>
          <p:nvPr/>
        </p:nvSpPr>
        <p:spPr>
          <a:xfrm>
            <a:off x="8393906" y="1178719"/>
            <a:ext cx="3798093" cy="121444"/>
          </a:xfrm>
          <a:prstGeom prst="rect">
            <a:avLst/>
          </a:prstGeom>
          <a:solidFill>
            <a:srgbClr val="DDEAF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311" name="Google Shape;311;p30"/>
          <p:cNvSpPr txBox="1"/>
          <p:nvPr/>
        </p:nvSpPr>
        <p:spPr>
          <a:xfrm>
            <a:off x="-3" y="6200730"/>
            <a:ext cx="1745100" cy="6573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9CC2E5"/>
                </a:solidFill>
                <a:latin typeface="Calibri"/>
                <a:ea typeface="Calibri"/>
                <a:cs typeface="Calibri"/>
                <a:sym typeface="Calibri"/>
              </a:rPr>
              <a:t>The AR Heels</a:t>
            </a:r>
            <a:endParaRPr b="0" i="0" sz="2000" u="none" cap="none" strike="noStrike">
              <a:solidFill>
                <a:srgbClr val="9CC2E5"/>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bg>
      <p:bgPr>
        <a:solidFill>
          <a:srgbClr val="1D1D1D"/>
        </a:solidFill>
      </p:bgPr>
    </p:bg>
    <p:spTree>
      <p:nvGrpSpPr>
        <p:cNvPr id="103" name="Shape 103"/>
        <p:cNvGrpSpPr/>
        <p:nvPr/>
      </p:nvGrpSpPr>
      <p:grpSpPr>
        <a:xfrm>
          <a:off x="0" y="0"/>
          <a:ext cx="0" cy="0"/>
          <a:chOff x="0" y="0"/>
          <a:chExt cx="0" cy="0"/>
        </a:xfrm>
      </p:grpSpPr>
      <p:sp>
        <p:nvSpPr>
          <p:cNvPr id="104" name="Google Shape;104;p14"/>
          <p:cNvSpPr/>
          <p:nvPr/>
        </p:nvSpPr>
        <p:spPr>
          <a:xfrm rot="-5400000">
            <a:off x="11082283" y="5748285"/>
            <a:ext cx="1126068" cy="1093364"/>
          </a:xfrm>
          <a:prstGeom prst="rtTriangle">
            <a:avLst/>
          </a:prstGeom>
          <a:solidFill>
            <a:srgbClr val="1D1D1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5" name="Google Shape;105;p14"/>
          <p:cNvSpPr txBox="1"/>
          <p:nvPr>
            <p:ph idx="12" type="sldNum"/>
          </p:nvPr>
        </p:nvSpPr>
        <p:spPr>
          <a:xfrm>
            <a:off x="10372725" y="6200775"/>
            <a:ext cx="1745028" cy="6572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SzPts val="2000"/>
              <a:buNone/>
            </a:pPr>
            <a:r>
              <a:rPr b="0" i="0" lang="en-US" sz="2000" u="none" cap="none" strike="noStrike">
                <a:solidFill>
                  <a:srgbClr val="9CC2E5"/>
                </a:solidFill>
                <a:latin typeface="Calibri"/>
                <a:ea typeface="Calibri"/>
                <a:cs typeface="Calibri"/>
                <a:sym typeface="Calibri"/>
              </a:rPr>
              <a:t>		 </a:t>
            </a:r>
            <a:fld id="{00000000-1234-1234-1234-123412341234}" type="slidenum">
              <a:rPr b="0" i="0" lang="en-US" sz="2000" u="none" cap="none" strike="noStrike">
                <a:solidFill>
                  <a:srgbClr val="9CC2E5"/>
                </a:solidFill>
                <a:latin typeface="Calibri"/>
                <a:ea typeface="Calibri"/>
                <a:cs typeface="Calibri"/>
                <a:sym typeface="Calibri"/>
              </a:rPr>
              <a:t>‹#›</a:t>
            </a:fld>
            <a:endParaRPr b="0" i="0" sz="2000" u="none" cap="none" strike="noStrike">
              <a:solidFill>
                <a:srgbClr val="9CC2E5"/>
              </a:solidFill>
              <a:latin typeface="Calibri"/>
              <a:ea typeface="Calibri"/>
              <a:cs typeface="Calibri"/>
              <a:sym typeface="Calibri"/>
            </a:endParaRPr>
          </a:p>
        </p:txBody>
      </p:sp>
      <p:sp>
        <p:nvSpPr>
          <p:cNvPr id="106" name="Google Shape;106;p14"/>
          <p:cNvSpPr txBox="1"/>
          <p:nvPr/>
        </p:nvSpPr>
        <p:spPr>
          <a:xfrm>
            <a:off x="596900" y="200819"/>
            <a:ext cx="10205212"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4400"/>
              <a:buFont typeface="Calibri"/>
              <a:buNone/>
            </a:pPr>
            <a:r>
              <a:rPr b="1" i="0" lang="en-US" sz="4400" u="none" cap="none" strike="noStrike">
                <a:solidFill>
                  <a:schemeClr val="lt1"/>
                </a:solidFill>
                <a:latin typeface="Calibri"/>
                <a:ea typeface="Calibri"/>
                <a:cs typeface="Calibri"/>
                <a:sym typeface="Calibri"/>
              </a:rPr>
              <a:t>Introduction</a:t>
            </a:r>
            <a:endParaRPr b="0" i="0" sz="1400" u="none" cap="none" strike="noStrike">
              <a:solidFill>
                <a:srgbClr val="000000"/>
              </a:solidFill>
              <a:latin typeface="Arial"/>
              <a:ea typeface="Arial"/>
              <a:cs typeface="Arial"/>
              <a:sym typeface="Arial"/>
            </a:endParaRPr>
          </a:p>
        </p:txBody>
      </p:sp>
      <p:sp>
        <p:nvSpPr>
          <p:cNvPr id="107" name="Google Shape;107;p14"/>
          <p:cNvSpPr/>
          <p:nvPr/>
        </p:nvSpPr>
        <p:spPr>
          <a:xfrm>
            <a:off x="581550" y="2828775"/>
            <a:ext cx="11028900" cy="3372000"/>
          </a:xfrm>
          <a:prstGeom prst="rect">
            <a:avLst/>
          </a:prstGeom>
          <a:noFill/>
          <a:ln>
            <a:noFill/>
          </a:ln>
        </p:spPr>
        <p:txBody>
          <a:bodyPr anchorCtr="0" anchor="t" bIns="45700" lIns="91425" spcFirstLastPara="1" rIns="91425" wrap="square" tIns="45700">
            <a:noAutofit/>
          </a:bodyPr>
          <a:lstStyle/>
          <a:p>
            <a:pPr indent="-476250" lvl="0" marL="457200" marR="0" rtl="0" algn="l">
              <a:lnSpc>
                <a:spcPct val="90000"/>
              </a:lnSpc>
              <a:spcBef>
                <a:spcPts val="1000"/>
              </a:spcBef>
              <a:spcAft>
                <a:spcPts val="0"/>
              </a:spcAft>
              <a:buClr>
                <a:schemeClr val="lt1"/>
              </a:buClr>
              <a:buSzPts val="4000"/>
              <a:buFont typeface="Times New Roman"/>
              <a:buChar char="•"/>
            </a:pPr>
            <a:r>
              <a:rPr lang="en-US" sz="4000">
                <a:solidFill>
                  <a:srgbClr val="9CC2E5"/>
                </a:solidFill>
                <a:latin typeface="Times New Roman"/>
                <a:ea typeface="Times New Roman"/>
                <a:cs typeface="Times New Roman"/>
                <a:sym typeface="Times New Roman"/>
              </a:rPr>
              <a:t>IKEA is Swedish multinational corporation that sells, among many things, ready-to-assemble furnishings</a:t>
            </a:r>
            <a:endParaRPr sz="4000">
              <a:solidFill>
                <a:srgbClr val="9CC2E5"/>
              </a:solidFill>
              <a:latin typeface="Times New Roman"/>
              <a:ea typeface="Times New Roman"/>
              <a:cs typeface="Times New Roman"/>
              <a:sym typeface="Times New Roman"/>
            </a:endParaRPr>
          </a:p>
          <a:p>
            <a:pPr indent="-476250" lvl="0" marL="457200" marR="0" rtl="0" algn="l">
              <a:lnSpc>
                <a:spcPct val="90000"/>
              </a:lnSpc>
              <a:spcBef>
                <a:spcPts val="1000"/>
              </a:spcBef>
              <a:spcAft>
                <a:spcPts val="0"/>
              </a:spcAft>
              <a:buClr>
                <a:schemeClr val="lt1"/>
              </a:buClr>
              <a:buSzPts val="4000"/>
              <a:buFont typeface="Times New Roman"/>
              <a:buChar char="•"/>
            </a:pPr>
            <a:r>
              <a:rPr lang="en-US" sz="4000">
                <a:solidFill>
                  <a:srgbClr val="9CC2E5"/>
                </a:solidFill>
                <a:latin typeface="Times New Roman"/>
                <a:ea typeface="Times New Roman"/>
                <a:cs typeface="Times New Roman"/>
                <a:sym typeface="Times New Roman"/>
              </a:rPr>
              <a:t>The IKEA Place mobile app uses augmented reality to show virtual furniture in users’ homes</a:t>
            </a:r>
            <a:endParaRPr sz="4000">
              <a:solidFill>
                <a:srgbClr val="9CC2E5"/>
              </a:solidFill>
              <a:latin typeface="Times New Roman"/>
              <a:ea typeface="Times New Roman"/>
              <a:cs typeface="Times New Roman"/>
              <a:sym typeface="Times New Roman"/>
            </a:endParaRPr>
          </a:p>
          <a:p>
            <a:pPr indent="0" lvl="0" marL="457200" marR="0" rtl="0" algn="l">
              <a:lnSpc>
                <a:spcPct val="90000"/>
              </a:lnSpc>
              <a:spcBef>
                <a:spcPts val="1000"/>
              </a:spcBef>
              <a:spcAft>
                <a:spcPts val="0"/>
              </a:spcAft>
              <a:buNone/>
            </a:pPr>
            <a:r>
              <a:t/>
            </a:r>
            <a:endParaRPr sz="4400">
              <a:solidFill>
                <a:srgbClr val="9CC2E5"/>
              </a:solidFill>
              <a:latin typeface="Calibri"/>
              <a:ea typeface="Calibri"/>
              <a:cs typeface="Calibri"/>
              <a:sym typeface="Calibri"/>
            </a:endParaRPr>
          </a:p>
          <a:p>
            <a:pPr indent="0" lvl="0" marL="914400" marR="0" rtl="0" algn="l">
              <a:lnSpc>
                <a:spcPct val="90000"/>
              </a:lnSpc>
              <a:spcBef>
                <a:spcPts val="1000"/>
              </a:spcBef>
              <a:spcAft>
                <a:spcPts val="0"/>
              </a:spcAft>
              <a:buClr>
                <a:srgbClr val="000000"/>
              </a:buClr>
              <a:buSzPts val="3200"/>
              <a:buFont typeface="Arial"/>
              <a:buNone/>
            </a:pPr>
            <a:r>
              <a:t/>
            </a:r>
            <a:endParaRPr b="0" i="0" sz="3200" u="none" cap="none" strike="noStrike">
              <a:solidFill>
                <a:srgbClr val="FFFFFF"/>
              </a:solidFill>
              <a:latin typeface="Calibri"/>
              <a:ea typeface="Calibri"/>
              <a:cs typeface="Calibri"/>
              <a:sym typeface="Calibri"/>
            </a:endParaRPr>
          </a:p>
        </p:txBody>
      </p:sp>
      <p:sp>
        <p:nvSpPr>
          <p:cNvPr id="108" name="Google Shape;108;p14"/>
          <p:cNvSpPr/>
          <p:nvPr/>
        </p:nvSpPr>
        <p:spPr>
          <a:xfrm>
            <a:off x="0" y="1178719"/>
            <a:ext cx="12192000" cy="121444"/>
          </a:xfrm>
          <a:prstGeom prst="rect">
            <a:avLst/>
          </a:prstGeom>
          <a:solidFill>
            <a:srgbClr val="2E75B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09" name="Google Shape;109;p14"/>
          <p:cNvSpPr/>
          <p:nvPr/>
        </p:nvSpPr>
        <p:spPr>
          <a:xfrm>
            <a:off x="4250531" y="1178719"/>
            <a:ext cx="7941469" cy="121444"/>
          </a:xfrm>
          <a:prstGeom prst="rect">
            <a:avLst/>
          </a:prstGeom>
          <a:solidFill>
            <a:srgbClr val="9CC2E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EE599"/>
              </a:solidFill>
              <a:latin typeface="Calibri"/>
              <a:ea typeface="Calibri"/>
              <a:cs typeface="Calibri"/>
              <a:sym typeface="Calibri"/>
            </a:endParaRPr>
          </a:p>
        </p:txBody>
      </p:sp>
      <p:sp>
        <p:nvSpPr>
          <p:cNvPr id="110" name="Google Shape;110;p14"/>
          <p:cNvSpPr/>
          <p:nvPr/>
        </p:nvSpPr>
        <p:spPr>
          <a:xfrm>
            <a:off x="8393906" y="1178719"/>
            <a:ext cx="3798093" cy="121444"/>
          </a:xfrm>
          <a:prstGeom prst="rect">
            <a:avLst/>
          </a:prstGeom>
          <a:solidFill>
            <a:srgbClr val="DDEAF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11" name="Google Shape;111;p14"/>
          <p:cNvSpPr txBox="1"/>
          <p:nvPr/>
        </p:nvSpPr>
        <p:spPr>
          <a:xfrm>
            <a:off x="-3" y="6200768"/>
            <a:ext cx="1745100" cy="6573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9CC2E5"/>
                </a:solidFill>
                <a:latin typeface="Calibri"/>
                <a:ea typeface="Calibri"/>
                <a:cs typeface="Calibri"/>
                <a:sym typeface="Calibri"/>
              </a:rPr>
              <a:t>The AR Heels</a:t>
            </a:r>
            <a:endParaRPr b="0" i="0" sz="2000" u="none" cap="none" strike="noStrike">
              <a:solidFill>
                <a:srgbClr val="9CC2E5"/>
              </a:solidFill>
              <a:latin typeface="Calibri"/>
              <a:ea typeface="Calibri"/>
              <a:cs typeface="Calibri"/>
              <a:sym typeface="Calibri"/>
            </a:endParaRPr>
          </a:p>
        </p:txBody>
      </p:sp>
      <p:pic>
        <p:nvPicPr>
          <p:cNvPr id="112" name="Google Shape;112;p14"/>
          <p:cNvPicPr preferRelativeResize="0"/>
          <p:nvPr/>
        </p:nvPicPr>
        <p:blipFill>
          <a:blip r:embed="rId3">
            <a:alphaModFix/>
          </a:blip>
          <a:stretch>
            <a:fillRect/>
          </a:stretch>
        </p:blipFill>
        <p:spPr>
          <a:xfrm>
            <a:off x="4021085" y="1526375"/>
            <a:ext cx="3923040" cy="13255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bg>
      <p:bgPr>
        <a:solidFill>
          <a:srgbClr val="1D1D1D"/>
        </a:solidFill>
      </p:bgPr>
    </p:bg>
    <p:spTree>
      <p:nvGrpSpPr>
        <p:cNvPr id="116" name="Shape 116"/>
        <p:cNvGrpSpPr/>
        <p:nvPr/>
      </p:nvGrpSpPr>
      <p:grpSpPr>
        <a:xfrm>
          <a:off x="0" y="0"/>
          <a:ext cx="0" cy="0"/>
          <a:chOff x="0" y="0"/>
          <a:chExt cx="0" cy="0"/>
        </a:xfrm>
      </p:grpSpPr>
      <p:sp>
        <p:nvSpPr>
          <p:cNvPr id="117" name="Google Shape;117;p15"/>
          <p:cNvSpPr/>
          <p:nvPr/>
        </p:nvSpPr>
        <p:spPr>
          <a:xfrm rot="-5400000">
            <a:off x="11082283" y="5748285"/>
            <a:ext cx="1126068" cy="1093364"/>
          </a:xfrm>
          <a:prstGeom prst="rtTriangle">
            <a:avLst/>
          </a:prstGeom>
          <a:solidFill>
            <a:srgbClr val="1D1D1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18" name="Google Shape;118;p15"/>
          <p:cNvSpPr txBox="1"/>
          <p:nvPr>
            <p:ph idx="12" type="sldNum"/>
          </p:nvPr>
        </p:nvSpPr>
        <p:spPr>
          <a:xfrm>
            <a:off x="10372725" y="6200775"/>
            <a:ext cx="1745028" cy="6572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SzPts val="2000"/>
              <a:buNone/>
            </a:pPr>
            <a:r>
              <a:rPr b="0" i="0" lang="en-US" sz="2000" u="none" cap="none" strike="noStrike">
                <a:solidFill>
                  <a:srgbClr val="9CC2E5"/>
                </a:solidFill>
                <a:latin typeface="Calibri"/>
                <a:ea typeface="Calibri"/>
                <a:cs typeface="Calibri"/>
                <a:sym typeface="Calibri"/>
              </a:rPr>
              <a:t>		 </a:t>
            </a:r>
            <a:fld id="{00000000-1234-1234-1234-123412341234}" type="slidenum">
              <a:rPr b="0" i="0" lang="en-US" sz="2000" u="none" cap="none" strike="noStrike">
                <a:solidFill>
                  <a:srgbClr val="9CC2E5"/>
                </a:solidFill>
                <a:latin typeface="Calibri"/>
                <a:ea typeface="Calibri"/>
                <a:cs typeface="Calibri"/>
                <a:sym typeface="Calibri"/>
              </a:rPr>
              <a:t>‹#›</a:t>
            </a:fld>
            <a:endParaRPr b="0" i="0" sz="2000" u="none" cap="none" strike="noStrike">
              <a:solidFill>
                <a:srgbClr val="9CC2E5"/>
              </a:solidFill>
              <a:latin typeface="Calibri"/>
              <a:ea typeface="Calibri"/>
              <a:cs typeface="Calibri"/>
              <a:sym typeface="Calibri"/>
            </a:endParaRPr>
          </a:p>
        </p:txBody>
      </p:sp>
      <p:sp>
        <p:nvSpPr>
          <p:cNvPr id="119" name="Google Shape;119;p15"/>
          <p:cNvSpPr txBox="1"/>
          <p:nvPr/>
        </p:nvSpPr>
        <p:spPr>
          <a:xfrm>
            <a:off x="596900" y="200819"/>
            <a:ext cx="10205212"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4400"/>
              <a:buFont typeface="Calibri"/>
              <a:buNone/>
            </a:pPr>
            <a:r>
              <a:rPr b="1" i="0" lang="en-US" sz="4400" u="none" cap="none" strike="noStrike">
                <a:solidFill>
                  <a:schemeClr val="lt1"/>
                </a:solidFill>
                <a:latin typeface="Calibri"/>
                <a:ea typeface="Calibri"/>
                <a:cs typeface="Calibri"/>
                <a:sym typeface="Calibri"/>
              </a:rPr>
              <a:t>Evaluation Goals</a:t>
            </a:r>
            <a:endParaRPr b="0" i="0" sz="1400" u="none" cap="none" strike="noStrike">
              <a:solidFill>
                <a:srgbClr val="000000"/>
              </a:solidFill>
              <a:latin typeface="Arial"/>
              <a:ea typeface="Arial"/>
              <a:cs typeface="Arial"/>
              <a:sym typeface="Arial"/>
            </a:endParaRPr>
          </a:p>
        </p:txBody>
      </p:sp>
      <p:sp>
        <p:nvSpPr>
          <p:cNvPr id="120" name="Google Shape;120;p15"/>
          <p:cNvSpPr/>
          <p:nvPr/>
        </p:nvSpPr>
        <p:spPr>
          <a:xfrm>
            <a:off x="596900" y="1765225"/>
            <a:ext cx="9347100" cy="3970500"/>
          </a:xfrm>
          <a:prstGeom prst="rect">
            <a:avLst/>
          </a:prstGeom>
          <a:noFill/>
          <a:ln>
            <a:noFill/>
          </a:ln>
        </p:spPr>
        <p:txBody>
          <a:bodyPr anchorCtr="0" anchor="t" bIns="45700" lIns="91425" spcFirstLastPara="1" rIns="91425" wrap="square" tIns="45700">
            <a:noAutofit/>
          </a:bodyPr>
          <a:lstStyle/>
          <a:p>
            <a:pPr indent="-419100" lvl="0" marL="457200" rtl="0" algn="l">
              <a:lnSpc>
                <a:spcPct val="90000"/>
              </a:lnSpc>
              <a:spcBef>
                <a:spcPts val="1000"/>
              </a:spcBef>
              <a:spcAft>
                <a:spcPts val="0"/>
              </a:spcAft>
              <a:buClr>
                <a:schemeClr val="lt1"/>
              </a:buClr>
              <a:buSzPts val="3000"/>
              <a:buFont typeface="Times New Roman"/>
              <a:buChar char="•"/>
            </a:pPr>
            <a:r>
              <a:rPr lang="en-US" sz="3000">
                <a:solidFill>
                  <a:srgbClr val="9CC2E5"/>
                </a:solidFill>
                <a:latin typeface="Times New Roman"/>
                <a:ea typeface="Times New Roman"/>
                <a:cs typeface="Times New Roman"/>
                <a:sym typeface="Times New Roman"/>
              </a:rPr>
              <a:t>Do a usability evaluation of </a:t>
            </a:r>
            <a:r>
              <a:rPr lang="en-US" sz="3000">
                <a:solidFill>
                  <a:srgbClr val="9CC2E5"/>
                </a:solidFill>
                <a:latin typeface="Times New Roman"/>
                <a:ea typeface="Times New Roman"/>
                <a:cs typeface="Times New Roman"/>
                <a:sym typeface="Times New Roman"/>
              </a:rPr>
              <a:t>the mobile augmented reality components of the IKEA Place app</a:t>
            </a:r>
            <a:endParaRPr sz="3000">
              <a:solidFill>
                <a:srgbClr val="9CC2E5"/>
              </a:solidFill>
              <a:latin typeface="Times New Roman"/>
              <a:ea typeface="Times New Roman"/>
              <a:cs typeface="Times New Roman"/>
              <a:sym typeface="Times New Roman"/>
            </a:endParaRPr>
          </a:p>
          <a:p>
            <a:pPr indent="0" lvl="0" marL="457200" rtl="0" algn="l">
              <a:lnSpc>
                <a:spcPct val="90000"/>
              </a:lnSpc>
              <a:spcBef>
                <a:spcPts val="1000"/>
              </a:spcBef>
              <a:spcAft>
                <a:spcPts val="0"/>
              </a:spcAft>
              <a:buNone/>
            </a:pPr>
            <a:r>
              <a:t/>
            </a:r>
            <a:endParaRPr sz="3000">
              <a:solidFill>
                <a:srgbClr val="9CC2E5"/>
              </a:solidFill>
              <a:latin typeface="Times New Roman"/>
              <a:ea typeface="Times New Roman"/>
              <a:cs typeface="Times New Roman"/>
              <a:sym typeface="Times New Roman"/>
            </a:endParaRPr>
          </a:p>
          <a:p>
            <a:pPr indent="-419100" lvl="0" marL="457200" rtl="0" algn="l">
              <a:spcBef>
                <a:spcPts val="0"/>
              </a:spcBef>
              <a:spcAft>
                <a:spcPts val="0"/>
              </a:spcAft>
              <a:buClr>
                <a:srgbClr val="9CC2E5"/>
              </a:buClr>
              <a:buSzPts val="3000"/>
              <a:buFont typeface="Times New Roman"/>
              <a:buChar char="•"/>
            </a:pPr>
            <a:r>
              <a:rPr lang="en-US" sz="3000">
                <a:solidFill>
                  <a:srgbClr val="9CC2E5"/>
                </a:solidFill>
                <a:latin typeface="Times New Roman"/>
                <a:ea typeface="Times New Roman"/>
                <a:cs typeface="Times New Roman"/>
                <a:sym typeface="Times New Roman"/>
              </a:rPr>
              <a:t>The limited scope of current mobile AR allows for a focus on whether interfaces, instructions, and new paradigms are communicable and understandable by new users.</a:t>
            </a:r>
            <a:endParaRPr sz="3000">
              <a:solidFill>
                <a:srgbClr val="9CC2E5"/>
              </a:solidFill>
              <a:latin typeface="Times New Roman"/>
              <a:ea typeface="Times New Roman"/>
              <a:cs typeface="Times New Roman"/>
              <a:sym typeface="Times New Roman"/>
            </a:endParaRPr>
          </a:p>
          <a:p>
            <a:pPr indent="0" lvl="0" marL="914400" marR="0" rtl="0" algn="l">
              <a:lnSpc>
                <a:spcPct val="90000"/>
              </a:lnSpc>
              <a:spcBef>
                <a:spcPts val="1000"/>
              </a:spcBef>
              <a:spcAft>
                <a:spcPts val="0"/>
              </a:spcAft>
              <a:buClr>
                <a:srgbClr val="000000"/>
              </a:buClr>
              <a:buSzPts val="3200"/>
              <a:buFont typeface="Arial"/>
              <a:buNone/>
            </a:pPr>
            <a:r>
              <a:t/>
            </a:r>
            <a:endParaRPr b="0" i="0" sz="3200" u="none" cap="none" strike="noStrike">
              <a:solidFill>
                <a:srgbClr val="FFFFFF"/>
              </a:solidFill>
              <a:latin typeface="Calibri"/>
              <a:ea typeface="Calibri"/>
              <a:cs typeface="Calibri"/>
              <a:sym typeface="Calibri"/>
            </a:endParaRPr>
          </a:p>
        </p:txBody>
      </p:sp>
      <p:sp>
        <p:nvSpPr>
          <p:cNvPr id="121" name="Google Shape;121;p15"/>
          <p:cNvSpPr/>
          <p:nvPr/>
        </p:nvSpPr>
        <p:spPr>
          <a:xfrm>
            <a:off x="0" y="1178719"/>
            <a:ext cx="12192000" cy="121444"/>
          </a:xfrm>
          <a:prstGeom prst="rect">
            <a:avLst/>
          </a:prstGeom>
          <a:solidFill>
            <a:srgbClr val="2E75B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2" name="Google Shape;122;p15"/>
          <p:cNvSpPr/>
          <p:nvPr/>
        </p:nvSpPr>
        <p:spPr>
          <a:xfrm>
            <a:off x="4250531" y="1178719"/>
            <a:ext cx="7941469" cy="121444"/>
          </a:xfrm>
          <a:prstGeom prst="rect">
            <a:avLst/>
          </a:prstGeom>
          <a:solidFill>
            <a:srgbClr val="9CC2E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EE599"/>
              </a:solidFill>
              <a:latin typeface="Calibri"/>
              <a:ea typeface="Calibri"/>
              <a:cs typeface="Calibri"/>
              <a:sym typeface="Calibri"/>
            </a:endParaRPr>
          </a:p>
        </p:txBody>
      </p:sp>
      <p:sp>
        <p:nvSpPr>
          <p:cNvPr id="123" name="Google Shape;123;p15"/>
          <p:cNvSpPr/>
          <p:nvPr/>
        </p:nvSpPr>
        <p:spPr>
          <a:xfrm>
            <a:off x="8393906" y="1178719"/>
            <a:ext cx="3798093" cy="121444"/>
          </a:xfrm>
          <a:prstGeom prst="rect">
            <a:avLst/>
          </a:prstGeom>
          <a:solidFill>
            <a:srgbClr val="DDEAF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24" name="Google Shape;124;p15"/>
          <p:cNvSpPr txBox="1"/>
          <p:nvPr/>
        </p:nvSpPr>
        <p:spPr>
          <a:xfrm>
            <a:off x="-3" y="6200768"/>
            <a:ext cx="1745100" cy="6573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9CC2E5"/>
                </a:solidFill>
                <a:latin typeface="Calibri"/>
                <a:ea typeface="Calibri"/>
                <a:cs typeface="Calibri"/>
                <a:sym typeface="Calibri"/>
              </a:rPr>
              <a:t>The AR Heels</a:t>
            </a:r>
            <a:endParaRPr b="0" i="0" sz="2000" u="none" cap="none" strike="noStrike">
              <a:solidFill>
                <a:srgbClr val="9CC2E5"/>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bg>
      <p:bgPr>
        <a:solidFill>
          <a:srgbClr val="1D1D1D"/>
        </a:solidFill>
      </p:bgPr>
    </p:bg>
    <p:spTree>
      <p:nvGrpSpPr>
        <p:cNvPr id="128" name="Shape 128"/>
        <p:cNvGrpSpPr/>
        <p:nvPr/>
      </p:nvGrpSpPr>
      <p:grpSpPr>
        <a:xfrm>
          <a:off x="0" y="0"/>
          <a:ext cx="0" cy="0"/>
          <a:chOff x="0" y="0"/>
          <a:chExt cx="0" cy="0"/>
        </a:xfrm>
      </p:grpSpPr>
      <p:sp>
        <p:nvSpPr>
          <p:cNvPr id="129" name="Google Shape;129;p16"/>
          <p:cNvSpPr/>
          <p:nvPr/>
        </p:nvSpPr>
        <p:spPr>
          <a:xfrm rot="-5400000">
            <a:off x="11082285" y="5748151"/>
            <a:ext cx="1126200" cy="1093500"/>
          </a:xfrm>
          <a:prstGeom prst="rtTriangle">
            <a:avLst/>
          </a:prstGeom>
          <a:solidFill>
            <a:srgbClr val="1D1D1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0" name="Google Shape;130;p16"/>
          <p:cNvSpPr txBox="1"/>
          <p:nvPr>
            <p:ph idx="12" type="sldNum"/>
          </p:nvPr>
        </p:nvSpPr>
        <p:spPr>
          <a:xfrm>
            <a:off x="10372725" y="6200775"/>
            <a:ext cx="1745100" cy="657300"/>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SzPts val="2000"/>
              <a:buNone/>
            </a:pPr>
            <a:r>
              <a:rPr b="0" i="0" lang="en-US" sz="2000" u="none" cap="none" strike="noStrike">
                <a:solidFill>
                  <a:srgbClr val="9CC2E5"/>
                </a:solidFill>
                <a:latin typeface="Calibri"/>
                <a:ea typeface="Calibri"/>
                <a:cs typeface="Calibri"/>
                <a:sym typeface="Calibri"/>
              </a:rPr>
              <a:t>		 </a:t>
            </a:r>
            <a:fld id="{00000000-1234-1234-1234-123412341234}" type="slidenum">
              <a:rPr b="0" i="0" lang="en-US" sz="2000" u="none" cap="none" strike="noStrike">
                <a:solidFill>
                  <a:srgbClr val="9CC2E5"/>
                </a:solidFill>
                <a:latin typeface="Calibri"/>
                <a:ea typeface="Calibri"/>
                <a:cs typeface="Calibri"/>
                <a:sym typeface="Calibri"/>
              </a:rPr>
              <a:t>‹#›</a:t>
            </a:fld>
            <a:endParaRPr b="0" i="0" sz="2000" u="none" cap="none" strike="noStrike">
              <a:solidFill>
                <a:srgbClr val="9CC2E5"/>
              </a:solidFill>
              <a:latin typeface="Calibri"/>
              <a:ea typeface="Calibri"/>
              <a:cs typeface="Calibri"/>
              <a:sym typeface="Calibri"/>
            </a:endParaRPr>
          </a:p>
        </p:txBody>
      </p:sp>
      <p:sp>
        <p:nvSpPr>
          <p:cNvPr id="131" name="Google Shape;131;p16"/>
          <p:cNvSpPr txBox="1"/>
          <p:nvPr/>
        </p:nvSpPr>
        <p:spPr>
          <a:xfrm>
            <a:off x="596900" y="200819"/>
            <a:ext cx="10205100" cy="13257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4400"/>
              <a:buFont typeface="Calibri"/>
              <a:buNone/>
            </a:pPr>
            <a:r>
              <a:rPr b="1" lang="en-US" sz="3600">
                <a:solidFill>
                  <a:schemeClr val="lt1"/>
                </a:solidFill>
                <a:latin typeface="Calibri"/>
                <a:ea typeface="Calibri"/>
                <a:cs typeface="Calibri"/>
                <a:sym typeface="Calibri"/>
              </a:rPr>
              <a:t>Background: How the system works</a:t>
            </a:r>
            <a:endParaRPr b="0" i="0" sz="3600" u="none" cap="none" strike="noStrike">
              <a:solidFill>
                <a:srgbClr val="000000"/>
              </a:solidFill>
              <a:latin typeface="Arial"/>
              <a:ea typeface="Arial"/>
              <a:cs typeface="Arial"/>
              <a:sym typeface="Arial"/>
            </a:endParaRPr>
          </a:p>
        </p:txBody>
      </p:sp>
      <p:sp>
        <p:nvSpPr>
          <p:cNvPr id="132" name="Google Shape;132;p16"/>
          <p:cNvSpPr/>
          <p:nvPr/>
        </p:nvSpPr>
        <p:spPr>
          <a:xfrm>
            <a:off x="596900" y="1558100"/>
            <a:ext cx="10861800" cy="3970500"/>
          </a:xfrm>
          <a:prstGeom prst="rect">
            <a:avLst/>
          </a:prstGeom>
          <a:noFill/>
          <a:ln>
            <a:noFill/>
          </a:ln>
        </p:spPr>
        <p:txBody>
          <a:bodyPr anchorCtr="0" anchor="t" bIns="45700" lIns="91425" spcFirstLastPara="1" rIns="91425" wrap="square" tIns="45700">
            <a:noAutofit/>
          </a:bodyPr>
          <a:lstStyle/>
          <a:p>
            <a:pPr indent="-419100" lvl="0" marL="457200" marR="0" rtl="0" algn="l">
              <a:lnSpc>
                <a:spcPct val="100000"/>
              </a:lnSpc>
              <a:spcBef>
                <a:spcPts val="0"/>
              </a:spcBef>
              <a:spcAft>
                <a:spcPts val="0"/>
              </a:spcAft>
              <a:buClr>
                <a:srgbClr val="9CC2E5"/>
              </a:buClr>
              <a:buSzPts val="3000"/>
              <a:buFont typeface="Times New Roman"/>
              <a:buAutoNum type="arabicPeriod"/>
            </a:pPr>
            <a:r>
              <a:rPr lang="en-US" sz="3000">
                <a:solidFill>
                  <a:srgbClr val="9CC2E5"/>
                </a:solidFill>
                <a:latin typeface="Times New Roman"/>
                <a:ea typeface="Times New Roman"/>
                <a:cs typeface="Times New Roman"/>
                <a:sym typeface="Times New Roman"/>
              </a:rPr>
              <a:t>The camera scans the environment, calculating a platform</a:t>
            </a:r>
            <a:endParaRPr sz="3000">
              <a:solidFill>
                <a:srgbClr val="9CC2E5"/>
              </a:solidFill>
              <a:latin typeface="Times New Roman"/>
              <a:ea typeface="Times New Roman"/>
              <a:cs typeface="Times New Roman"/>
              <a:sym typeface="Times New Roman"/>
            </a:endParaRPr>
          </a:p>
          <a:p>
            <a:pPr indent="0" lvl="0" marL="457200" marR="0" rtl="0" algn="l">
              <a:lnSpc>
                <a:spcPct val="100000"/>
              </a:lnSpc>
              <a:spcBef>
                <a:spcPts val="0"/>
              </a:spcBef>
              <a:spcAft>
                <a:spcPts val="0"/>
              </a:spcAft>
              <a:buNone/>
            </a:pPr>
            <a:r>
              <a:t/>
            </a:r>
            <a:endParaRPr sz="3000">
              <a:solidFill>
                <a:srgbClr val="9CC2E5"/>
              </a:solidFill>
              <a:latin typeface="Times New Roman"/>
              <a:ea typeface="Times New Roman"/>
              <a:cs typeface="Times New Roman"/>
              <a:sym typeface="Times New Roman"/>
            </a:endParaRPr>
          </a:p>
          <a:p>
            <a:pPr indent="-419100" lvl="0" marL="457200" marR="0" rtl="0" algn="l">
              <a:lnSpc>
                <a:spcPct val="100000"/>
              </a:lnSpc>
              <a:spcBef>
                <a:spcPts val="0"/>
              </a:spcBef>
              <a:spcAft>
                <a:spcPts val="0"/>
              </a:spcAft>
              <a:buClr>
                <a:srgbClr val="9CC2E5"/>
              </a:buClr>
              <a:buSzPts val="3000"/>
              <a:buFont typeface="Times New Roman"/>
              <a:buAutoNum type="arabicPeriod"/>
            </a:pPr>
            <a:r>
              <a:rPr lang="en-US" sz="3000">
                <a:solidFill>
                  <a:srgbClr val="9CC2E5"/>
                </a:solidFill>
                <a:latin typeface="Times New Roman"/>
                <a:ea typeface="Times New Roman"/>
                <a:cs typeface="Times New Roman"/>
                <a:sym typeface="Times New Roman"/>
              </a:rPr>
              <a:t>The AR image is produced with respect to the platform</a:t>
            </a:r>
            <a:endParaRPr sz="3000">
              <a:solidFill>
                <a:srgbClr val="9CC2E5"/>
              </a:solidFill>
              <a:latin typeface="Times New Roman"/>
              <a:ea typeface="Times New Roman"/>
              <a:cs typeface="Times New Roman"/>
              <a:sym typeface="Times New Roman"/>
            </a:endParaRPr>
          </a:p>
          <a:p>
            <a:pPr indent="-419100" lvl="1" marL="914400" marR="0" rtl="0" algn="l">
              <a:lnSpc>
                <a:spcPct val="100000"/>
              </a:lnSpc>
              <a:spcBef>
                <a:spcPts val="0"/>
              </a:spcBef>
              <a:spcAft>
                <a:spcPts val="0"/>
              </a:spcAft>
              <a:buClr>
                <a:srgbClr val="9CC2E5"/>
              </a:buClr>
              <a:buSzPts val="3000"/>
              <a:buFont typeface="Times New Roman"/>
              <a:buAutoNum type="alphaLcPeriod"/>
            </a:pPr>
            <a:r>
              <a:rPr lang="en-US" sz="3000">
                <a:solidFill>
                  <a:srgbClr val="9CC2E5"/>
                </a:solidFill>
                <a:latin typeface="Times New Roman"/>
                <a:ea typeface="Times New Roman"/>
                <a:cs typeface="Times New Roman"/>
                <a:sym typeface="Times New Roman"/>
              </a:rPr>
              <a:t>The size of the image depends on where it located at the platform</a:t>
            </a:r>
            <a:endParaRPr sz="3000">
              <a:solidFill>
                <a:srgbClr val="9CC2E5"/>
              </a:solidFill>
              <a:latin typeface="Times New Roman"/>
              <a:ea typeface="Times New Roman"/>
              <a:cs typeface="Times New Roman"/>
              <a:sym typeface="Times New Roman"/>
            </a:endParaRPr>
          </a:p>
          <a:p>
            <a:pPr indent="-419100" lvl="1" marL="914400" marR="0" rtl="0" algn="l">
              <a:lnSpc>
                <a:spcPct val="100000"/>
              </a:lnSpc>
              <a:spcBef>
                <a:spcPts val="0"/>
              </a:spcBef>
              <a:spcAft>
                <a:spcPts val="0"/>
              </a:spcAft>
              <a:buClr>
                <a:srgbClr val="9CC2E5"/>
              </a:buClr>
              <a:buSzPts val="3000"/>
              <a:buFont typeface="Times New Roman"/>
              <a:buAutoNum type="alphaLcPeriod"/>
            </a:pPr>
            <a:r>
              <a:rPr lang="en-US" sz="3000">
                <a:solidFill>
                  <a:srgbClr val="9CC2E5"/>
                </a:solidFill>
                <a:latin typeface="Times New Roman"/>
                <a:ea typeface="Times New Roman"/>
                <a:cs typeface="Times New Roman"/>
                <a:sym typeface="Times New Roman"/>
              </a:rPr>
              <a:t>The size of the furniture is not changeable</a:t>
            </a:r>
            <a:endParaRPr sz="3000">
              <a:solidFill>
                <a:srgbClr val="9CC2E5"/>
              </a:solidFill>
              <a:latin typeface="Times New Roman"/>
              <a:ea typeface="Times New Roman"/>
              <a:cs typeface="Times New Roman"/>
              <a:sym typeface="Times New Roman"/>
            </a:endParaRPr>
          </a:p>
          <a:p>
            <a:pPr indent="0" lvl="0" marL="914400" marR="0" rtl="0" algn="l">
              <a:lnSpc>
                <a:spcPct val="100000"/>
              </a:lnSpc>
              <a:spcBef>
                <a:spcPts val="0"/>
              </a:spcBef>
              <a:spcAft>
                <a:spcPts val="0"/>
              </a:spcAft>
              <a:buNone/>
            </a:pPr>
            <a:r>
              <a:t/>
            </a:r>
            <a:endParaRPr sz="3000">
              <a:solidFill>
                <a:srgbClr val="9CC2E5"/>
              </a:solidFill>
              <a:latin typeface="Times New Roman"/>
              <a:ea typeface="Times New Roman"/>
              <a:cs typeface="Times New Roman"/>
              <a:sym typeface="Times New Roman"/>
            </a:endParaRPr>
          </a:p>
          <a:p>
            <a:pPr indent="-419100" lvl="0" marL="457200" marR="0" rtl="0" algn="l">
              <a:lnSpc>
                <a:spcPct val="100000"/>
              </a:lnSpc>
              <a:spcBef>
                <a:spcPts val="0"/>
              </a:spcBef>
              <a:spcAft>
                <a:spcPts val="0"/>
              </a:spcAft>
              <a:buClr>
                <a:srgbClr val="9CC2E5"/>
              </a:buClr>
              <a:buSzPts val="3000"/>
              <a:buFont typeface="Times New Roman"/>
              <a:buAutoNum type="arabicPeriod"/>
            </a:pPr>
            <a:r>
              <a:rPr lang="en-US" sz="3000">
                <a:solidFill>
                  <a:srgbClr val="9CC2E5"/>
                </a:solidFill>
                <a:latin typeface="Times New Roman"/>
                <a:ea typeface="Times New Roman"/>
                <a:cs typeface="Times New Roman"/>
                <a:sym typeface="Times New Roman"/>
              </a:rPr>
              <a:t>When placed down (check mark) the AR image will stay</a:t>
            </a:r>
            <a:endParaRPr sz="3000">
              <a:solidFill>
                <a:srgbClr val="9CC2E5"/>
              </a:solidFill>
              <a:latin typeface="Times New Roman"/>
              <a:ea typeface="Times New Roman"/>
              <a:cs typeface="Times New Roman"/>
              <a:sym typeface="Times New Roman"/>
            </a:endParaRPr>
          </a:p>
          <a:p>
            <a:pPr indent="0" lvl="0" marL="0" rtl="0" algn="l">
              <a:spcBef>
                <a:spcPts val="0"/>
              </a:spcBef>
              <a:spcAft>
                <a:spcPts val="0"/>
              </a:spcAft>
              <a:buClr>
                <a:srgbClr val="000000"/>
              </a:buClr>
              <a:buSzPts val="1100"/>
              <a:buFont typeface="Arial"/>
              <a:buNone/>
            </a:pPr>
            <a:r>
              <a:t/>
            </a:r>
            <a:endParaRPr sz="3000">
              <a:solidFill>
                <a:srgbClr val="9CC2E5"/>
              </a:solidFill>
              <a:latin typeface="Times New Roman"/>
              <a:ea typeface="Times New Roman"/>
              <a:cs typeface="Times New Roman"/>
              <a:sym typeface="Times New Roman"/>
            </a:endParaRPr>
          </a:p>
          <a:p>
            <a:pPr indent="0" lvl="0" marL="0" rtl="0" algn="l">
              <a:spcBef>
                <a:spcPts val="0"/>
              </a:spcBef>
              <a:spcAft>
                <a:spcPts val="0"/>
              </a:spcAft>
              <a:buClr>
                <a:srgbClr val="000000"/>
              </a:buClr>
              <a:buSzPts val="1100"/>
              <a:buFont typeface="Arial"/>
              <a:buNone/>
            </a:pPr>
            <a:r>
              <a:t/>
            </a:r>
            <a:endParaRPr sz="3000">
              <a:solidFill>
                <a:srgbClr val="9CC2E5"/>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a:solidFill>
                <a:srgbClr val="9CC2E5"/>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None/>
            </a:pPr>
            <a:r>
              <a:t/>
            </a:r>
            <a:endParaRPr sz="3000">
              <a:solidFill>
                <a:srgbClr val="9CC2E5"/>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a:solidFill>
                <a:srgbClr val="9CC2E5"/>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None/>
            </a:pPr>
            <a:r>
              <a:t/>
            </a:r>
            <a:endParaRPr sz="3000">
              <a:latin typeface="Times New Roman"/>
              <a:ea typeface="Times New Roman"/>
              <a:cs typeface="Times New Roman"/>
              <a:sym typeface="Times New Roman"/>
            </a:endParaRPr>
          </a:p>
          <a:p>
            <a:pPr indent="0" lvl="0" marL="914400" marR="0" rtl="0" algn="l">
              <a:lnSpc>
                <a:spcPct val="90000"/>
              </a:lnSpc>
              <a:spcBef>
                <a:spcPts val="1000"/>
              </a:spcBef>
              <a:spcAft>
                <a:spcPts val="0"/>
              </a:spcAft>
              <a:buClr>
                <a:srgbClr val="000000"/>
              </a:buClr>
              <a:buSzPts val="3200"/>
              <a:buFont typeface="Arial"/>
              <a:buNone/>
            </a:pPr>
            <a:r>
              <a:t/>
            </a:r>
            <a:endParaRPr b="0" i="0" sz="3200" u="none" cap="none" strike="noStrike">
              <a:solidFill>
                <a:srgbClr val="FFFFFF"/>
              </a:solidFill>
              <a:latin typeface="Calibri"/>
              <a:ea typeface="Calibri"/>
              <a:cs typeface="Calibri"/>
              <a:sym typeface="Calibri"/>
            </a:endParaRPr>
          </a:p>
        </p:txBody>
      </p:sp>
      <p:sp>
        <p:nvSpPr>
          <p:cNvPr id="133" name="Google Shape;133;p16"/>
          <p:cNvSpPr/>
          <p:nvPr/>
        </p:nvSpPr>
        <p:spPr>
          <a:xfrm>
            <a:off x="0" y="1178719"/>
            <a:ext cx="12192000" cy="121500"/>
          </a:xfrm>
          <a:prstGeom prst="rect">
            <a:avLst/>
          </a:prstGeom>
          <a:solidFill>
            <a:srgbClr val="2E75B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4" name="Google Shape;134;p16"/>
          <p:cNvSpPr/>
          <p:nvPr/>
        </p:nvSpPr>
        <p:spPr>
          <a:xfrm>
            <a:off x="4250531" y="1178719"/>
            <a:ext cx="7941600" cy="121500"/>
          </a:xfrm>
          <a:prstGeom prst="rect">
            <a:avLst/>
          </a:prstGeom>
          <a:solidFill>
            <a:srgbClr val="9CC2E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EE599"/>
              </a:solidFill>
              <a:latin typeface="Calibri"/>
              <a:ea typeface="Calibri"/>
              <a:cs typeface="Calibri"/>
              <a:sym typeface="Calibri"/>
            </a:endParaRPr>
          </a:p>
        </p:txBody>
      </p:sp>
      <p:sp>
        <p:nvSpPr>
          <p:cNvPr id="135" name="Google Shape;135;p16"/>
          <p:cNvSpPr/>
          <p:nvPr/>
        </p:nvSpPr>
        <p:spPr>
          <a:xfrm>
            <a:off x="8393906" y="1178719"/>
            <a:ext cx="3798000" cy="121500"/>
          </a:xfrm>
          <a:prstGeom prst="rect">
            <a:avLst/>
          </a:prstGeom>
          <a:solidFill>
            <a:srgbClr val="DDEAF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36" name="Google Shape;136;p16"/>
          <p:cNvSpPr txBox="1"/>
          <p:nvPr/>
        </p:nvSpPr>
        <p:spPr>
          <a:xfrm>
            <a:off x="-3" y="6200768"/>
            <a:ext cx="1745100" cy="6573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9CC2E5"/>
                </a:solidFill>
                <a:latin typeface="Calibri"/>
                <a:ea typeface="Calibri"/>
                <a:cs typeface="Calibri"/>
                <a:sym typeface="Calibri"/>
              </a:rPr>
              <a:t>The AR Heels</a:t>
            </a:r>
            <a:endParaRPr b="0" i="0" sz="2000" u="none" cap="none" strike="noStrike">
              <a:solidFill>
                <a:srgbClr val="9CC2E5"/>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bg>
      <p:bgPr>
        <a:solidFill>
          <a:srgbClr val="1D1D1D"/>
        </a:solidFill>
      </p:bgPr>
    </p:bg>
    <p:spTree>
      <p:nvGrpSpPr>
        <p:cNvPr id="140" name="Shape 140"/>
        <p:cNvGrpSpPr/>
        <p:nvPr/>
      </p:nvGrpSpPr>
      <p:grpSpPr>
        <a:xfrm>
          <a:off x="0" y="0"/>
          <a:ext cx="0" cy="0"/>
          <a:chOff x="0" y="0"/>
          <a:chExt cx="0" cy="0"/>
        </a:xfrm>
      </p:grpSpPr>
      <p:sp>
        <p:nvSpPr>
          <p:cNvPr id="141" name="Google Shape;141;p17"/>
          <p:cNvSpPr/>
          <p:nvPr/>
        </p:nvSpPr>
        <p:spPr>
          <a:xfrm rot="-5400000">
            <a:off x="11082285" y="5748151"/>
            <a:ext cx="1126200" cy="1093500"/>
          </a:xfrm>
          <a:prstGeom prst="rtTriangle">
            <a:avLst/>
          </a:prstGeom>
          <a:solidFill>
            <a:srgbClr val="1D1D1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2" name="Google Shape;142;p17"/>
          <p:cNvSpPr txBox="1"/>
          <p:nvPr>
            <p:ph idx="12" type="sldNum"/>
          </p:nvPr>
        </p:nvSpPr>
        <p:spPr>
          <a:xfrm>
            <a:off x="10372725" y="6200775"/>
            <a:ext cx="1745100" cy="657300"/>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SzPts val="2000"/>
              <a:buNone/>
            </a:pPr>
            <a:r>
              <a:rPr b="0" i="0" lang="en-US" sz="2000" u="none" cap="none" strike="noStrike">
                <a:solidFill>
                  <a:srgbClr val="9CC2E5"/>
                </a:solidFill>
                <a:latin typeface="Calibri"/>
                <a:ea typeface="Calibri"/>
                <a:cs typeface="Calibri"/>
                <a:sym typeface="Calibri"/>
              </a:rPr>
              <a:t>		 </a:t>
            </a:r>
            <a:fld id="{00000000-1234-1234-1234-123412341234}" type="slidenum">
              <a:rPr b="0" i="0" lang="en-US" sz="2000" u="none" cap="none" strike="noStrike">
                <a:solidFill>
                  <a:srgbClr val="9CC2E5"/>
                </a:solidFill>
                <a:latin typeface="Calibri"/>
                <a:ea typeface="Calibri"/>
                <a:cs typeface="Calibri"/>
                <a:sym typeface="Calibri"/>
              </a:rPr>
              <a:t>‹#›</a:t>
            </a:fld>
            <a:endParaRPr b="0" i="0" sz="2000" u="none" cap="none" strike="noStrike">
              <a:solidFill>
                <a:srgbClr val="9CC2E5"/>
              </a:solidFill>
              <a:latin typeface="Calibri"/>
              <a:ea typeface="Calibri"/>
              <a:cs typeface="Calibri"/>
              <a:sym typeface="Calibri"/>
            </a:endParaRPr>
          </a:p>
        </p:txBody>
      </p:sp>
      <p:sp>
        <p:nvSpPr>
          <p:cNvPr id="143" name="Google Shape;143;p17"/>
          <p:cNvSpPr txBox="1"/>
          <p:nvPr/>
        </p:nvSpPr>
        <p:spPr>
          <a:xfrm>
            <a:off x="596900" y="200819"/>
            <a:ext cx="10205100" cy="13257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4400"/>
              <a:buFont typeface="Calibri"/>
              <a:buNone/>
            </a:pPr>
            <a:r>
              <a:rPr b="1" lang="en-US" sz="4400">
                <a:solidFill>
                  <a:schemeClr val="lt1"/>
                </a:solidFill>
                <a:latin typeface="Calibri"/>
                <a:ea typeface="Calibri"/>
                <a:cs typeface="Calibri"/>
                <a:sym typeface="Calibri"/>
              </a:rPr>
              <a:t>Test Design</a:t>
            </a:r>
            <a:r>
              <a:rPr b="1" i="0" lang="en-US" sz="4400" u="none" cap="none" strike="noStrike">
                <a:solidFill>
                  <a:schemeClr val="lt1"/>
                </a:solidFill>
                <a:latin typeface="Calibri"/>
                <a:ea typeface="Calibri"/>
                <a:cs typeface="Calibri"/>
                <a:sym typeface="Calibri"/>
              </a:rPr>
              <a:t> </a:t>
            </a:r>
            <a:endParaRPr b="0" i="0" sz="1400" u="none" cap="none" strike="noStrike">
              <a:solidFill>
                <a:srgbClr val="000000"/>
              </a:solidFill>
              <a:latin typeface="Arial"/>
              <a:ea typeface="Arial"/>
              <a:cs typeface="Arial"/>
              <a:sym typeface="Arial"/>
            </a:endParaRPr>
          </a:p>
        </p:txBody>
      </p:sp>
      <p:sp>
        <p:nvSpPr>
          <p:cNvPr id="144" name="Google Shape;144;p17"/>
          <p:cNvSpPr/>
          <p:nvPr/>
        </p:nvSpPr>
        <p:spPr>
          <a:xfrm>
            <a:off x="596900" y="1558100"/>
            <a:ext cx="10861800" cy="3970500"/>
          </a:xfrm>
          <a:prstGeom prst="rect">
            <a:avLst/>
          </a:prstGeom>
          <a:noFill/>
          <a:ln>
            <a:noFill/>
          </a:ln>
        </p:spPr>
        <p:txBody>
          <a:bodyPr anchorCtr="0" anchor="t" bIns="45700" lIns="91425" spcFirstLastPara="1" rIns="91425" wrap="square" tIns="45700">
            <a:noAutofit/>
          </a:bodyPr>
          <a:lstStyle/>
          <a:p>
            <a:pPr indent="-419100" lvl="0" marL="457200" marR="0" rtl="0" algn="l">
              <a:lnSpc>
                <a:spcPct val="100000"/>
              </a:lnSpc>
              <a:spcBef>
                <a:spcPts val="0"/>
              </a:spcBef>
              <a:spcAft>
                <a:spcPts val="0"/>
              </a:spcAft>
              <a:buClr>
                <a:srgbClr val="9CC2E5"/>
              </a:buClr>
              <a:buSzPts val="3000"/>
              <a:buFont typeface="Times New Roman"/>
              <a:buChar char="●"/>
            </a:pPr>
            <a:r>
              <a:rPr lang="en-US" sz="3000">
                <a:solidFill>
                  <a:srgbClr val="9CC2E5"/>
                </a:solidFill>
                <a:latin typeface="Times New Roman"/>
                <a:ea typeface="Times New Roman"/>
                <a:cs typeface="Times New Roman"/>
                <a:sym typeface="Times New Roman"/>
              </a:rPr>
              <a:t>Think-Aloud</a:t>
            </a:r>
            <a:endParaRPr sz="3000">
              <a:solidFill>
                <a:srgbClr val="9CC2E5"/>
              </a:solidFill>
              <a:latin typeface="Times New Roman"/>
              <a:ea typeface="Times New Roman"/>
              <a:cs typeface="Times New Roman"/>
              <a:sym typeface="Times New Roman"/>
            </a:endParaRPr>
          </a:p>
          <a:p>
            <a:pPr indent="-419100" lvl="0" marL="457200" marR="0" rtl="0" algn="l">
              <a:lnSpc>
                <a:spcPct val="100000"/>
              </a:lnSpc>
              <a:spcBef>
                <a:spcPts val="0"/>
              </a:spcBef>
              <a:spcAft>
                <a:spcPts val="0"/>
              </a:spcAft>
              <a:buClr>
                <a:srgbClr val="9CC2E5"/>
              </a:buClr>
              <a:buSzPts val="3000"/>
              <a:buFont typeface="Times New Roman"/>
              <a:buChar char="●"/>
            </a:pPr>
            <a:r>
              <a:rPr lang="en-US" sz="3000">
                <a:solidFill>
                  <a:srgbClr val="9CC2E5"/>
                </a:solidFill>
                <a:latin typeface="Times New Roman"/>
                <a:ea typeface="Times New Roman"/>
                <a:cs typeface="Times New Roman"/>
                <a:sym typeface="Times New Roman"/>
              </a:rPr>
              <a:t>3 Tasks representing key functions of app</a:t>
            </a:r>
            <a:endParaRPr sz="3000">
              <a:solidFill>
                <a:srgbClr val="9CC2E5"/>
              </a:solidFill>
              <a:latin typeface="Times New Roman"/>
              <a:ea typeface="Times New Roman"/>
              <a:cs typeface="Times New Roman"/>
              <a:sym typeface="Times New Roman"/>
            </a:endParaRPr>
          </a:p>
          <a:p>
            <a:pPr indent="-419100" lvl="0" marL="457200" marR="0" rtl="0" algn="l">
              <a:lnSpc>
                <a:spcPct val="100000"/>
              </a:lnSpc>
              <a:spcBef>
                <a:spcPts val="0"/>
              </a:spcBef>
              <a:spcAft>
                <a:spcPts val="0"/>
              </a:spcAft>
              <a:buClr>
                <a:srgbClr val="9CC2E5"/>
              </a:buClr>
              <a:buSzPts val="3000"/>
              <a:buFont typeface="Times New Roman"/>
              <a:buChar char="●"/>
            </a:pPr>
            <a:r>
              <a:rPr lang="en-US" sz="3000">
                <a:solidFill>
                  <a:srgbClr val="9CC2E5"/>
                </a:solidFill>
                <a:latin typeface="Times New Roman"/>
                <a:ea typeface="Times New Roman"/>
                <a:cs typeface="Times New Roman"/>
                <a:sym typeface="Times New Roman"/>
              </a:rPr>
              <a:t>1 Moderator and 1 Tech</a:t>
            </a:r>
            <a:endParaRPr sz="3000">
              <a:solidFill>
                <a:srgbClr val="9CC2E5"/>
              </a:solidFill>
              <a:latin typeface="Times New Roman"/>
              <a:ea typeface="Times New Roman"/>
              <a:cs typeface="Times New Roman"/>
              <a:sym typeface="Times New Roman"/>
            </a:endParaRPr>
          </a:p>
          <a:p>
            <a:pPr indent="-419100" lvl="0" marL="457200" marR="0" rtl="0" algn="l">
              <a:lnSpc>
                <a:spcPct val="100000"/>
              </a:lnSpc>
              <a:spcBef>
                <a:spcPts val="0"/>
              </a:spcBef>
              <a:spcAft>
                <a:spcPts val="0"/>
              </a:spcAft>
              <a:buClr>
                <a:srgbClr val="9CC2E5"/>
              </a:buClr>
              <a:buSzPts val="3000"/>
              <a:buFont typeface="Times New Roman"/>
              <a:buChar char="●"/>
            </a:pPr>
            <a:r>
              <a:rPr lang="en-US" sz="3000">
                <a:solidFill>
                  <a:srgbClr val="9CC2E5"/>
                </a:solidFill>
                <a:latin typeface="Times New Roman"/>
                <a:ea typeface="Times New Roman"/>
                <a:cs typeface="Times New Roman"/>
                <a:sym typeface="Times New Roman"/>
              </a:rPr>
              <a:t>Post-Task Questionnaire</a:t>
            </a:r>
            <a:endParaRPr sz="3000">
              <a:solidFill>
                <a:srgbClr val="9CC2E5"/>
              </a:solidFill>
              <a:latin typeface="Times New Roman"/>
              <a:ea typeface="Times New Roman"/>
              <a:cs typeface="Times New Roman"/>
              <a:sym typeface="Times New Roman"/>
            </a:endParaRPr>
          </a:p>
          <a:p>
            <a:pPr indent="-419100" lvl="0" marL="457200" marR="0" rtl="0" algn="l">
              <a:lnSpc>
                <a:spcPct val="100000"/>
              </a:lnSpc>
              <a:spcBef>
                <a:spcPts val="0"/>
              </a:spcBef>
              <a:spcAft>
                <a:spcPts val="0"/>
              </a:spcAft>
              <a:buClr>
                <a:srgbClr val="9CC2E5"/>
              </a:buClr>
              <a:buSzPts val="3000"/>
              <a:buFont typeface="Times New Roman"/>
              <a:buChar char="●"/>
            </a:pPr>
            <a:r>
              <a:rPr lang="en-US" sz="3000">
                <a:solidFill>
                  <a:srgbClr val="9CC2E5"/>
                </a:solidFill>
                <a:latin typeface="Times New Roman"/>
                <a:ea typeface="Times New Roman"/>
                <a:cs typeface="Times New Roman"/>
                <a:sym typeface="Times New Roman"/>
              </a:rPr>
              <a:t>Post-Study Interview</a:t>
            </a:r>
            <a:endParaRPr sz="3000">
              <a:solidFill>
                <a:srgbClr val="9CC2E5"/>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a:solidFill>
                <a:srgbClr val="9CC2E5"/>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None/>
            </a:pPr>
            <a:r>
              <a:t/>
            </a:r>
            <a:endParaRPr sz="3000">
              <a:solidFill>
                <a:srgbClr val="9CC2E5"/>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a:solidFill>
                <a:srgbClr val="9CC2E5"/>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None/>
            </a:pPr>
            <a:r>
              <a:t/>
            </a:r>
            <a:endParaRPr sz="3000">
              <a:latin typeface="Times New Roman"/>
              <a:ea typeface="Times New Roman"/>
              <a:cs typeface="Times New Roman"/>
              <a:sym typeface="Times New Roman"/>
            </a:endParaRPr>
          </a:p>
          <a:p>
            <a:pPr indent="0" lvl="0" marL="914400" marR="0" rtl="0" algn="l">
              <a:lnSpc>
                <a:spcPct val="90000"/>
              </a:lnSpc>
              <a:spcBef>
                <a:spcPts val="1000"/>
              </a:spcBef>
              <a:spcAft>
                <a:spcPts val="0"/>
              </a:spcAft>
              <a:buClr>
                <a:srgbClr val="000000"/>
              </a:buClr>
              <a:buSzPts val="3200"/>
              <a:buFont typeface="Arial"/>
              <a:buNone/>
            </a:pPr>
            <a:r>
              <a:t/>
            </a:r>
            <a:endParaRPr b="0" i="0" sz="3200" u="none" cap="none" strike="noStrike">
              <a:solidFill>
                <a:srgbClr val="FFFFFF"/>
              </a:solidFill>
              <a:latin typeface="Calibri"/>
              <a:ea typeface="Calibri"/>
              <a:cs typeface="Calibri"/>
              <a:sym typeface="Calibri"/>
            </a:endParaRPr>
          </a:p>
        </p:txBody>
      </p:sp>
      <p:sp>
        <p:nvSpPr>
          <p:cNvPr id="145" name="Google Shape;145;p17"/>
          <p:cNvSpPr/>
          <p:nvPr/>
        </p:nvSpPr>
        <p:spPr>
          <a:xfrm>
            <a:off x="0" y="1178719"/>
            <a:ext cx="12192000" cy="121500"/>
          </a:xfrm>
          <a:prstGeom prst="rect">
            <a:avLst/>
          </a:prstGeom>
          <a:solidFill>
            <a:srgbClr val="2E75B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6" name="Google Shape;146;p17"/>
          <p:cNvSpPr/>
          <p:nvPr/>
        </p:nvSpPr>
        <p:spPr>
          <a:xfrm>
            <a:off x="4250531" y="1178719"/>
            <a:ext cx="7941600" cy="121500"/>
          </a:xfrm>
          <a:prstGeom prst="rect">
            <a:avLst/>
          </a:prstGeom>
          <a:solidFill>
            <a:srgbClr val="9CC2E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EE599"/>
              </a:solidFill>
              <a:latin typeface="Calibri"/>
              <a:ea typeface="Calibri"/>
              <a:cs typeface="Calibri"/>
              <a:sym typeface="Calibri"/>
            </a:endParaRPr>
          </a:p>
        </p:txBody>
      </p:sp>
      <p:sp>
        <p:nvSpPr>
          <p:cNvPr id="147" name="Google Shape;147;p17"/>
          <p:cNvSpPr/>
          <p:nvPr/>
        </p:nvSpPr>
        <p:spPr>
          <a:xfrm>
            <a:off x="8393906" y="1178719"/>
            <a:ext cx="3798000" cy="121500"/>
          </a:xfrm>
          <a:prstGeom prst="rect">
            <a:avLst/>
          </a:prstGeom>
          <a:solidFill>
            <a:srgbClr val="DDEAF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48" name="Google Shape;148;p17"/>
          <p:cNvSpPr txBox="1"/>
          <p:nvPr/>
        </p:nvSpPr>
        <p:spPr>
          <a:xfrm>
            <a:off x="-3" y="6200768"/>
            <a:ext cx="1745100" cy="6573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9CC2E5"/>
                </a:solidFill>
                <a:latin typeface="Calibri"/>
                <a:ea typeface="Calibri"/>
                <a:cs typeface="Calibri"/>
                <a:sym typeface="Calibri"/>
              </a:rPr>
              <a:t>The AR Heels</a:t>
            </a:r>
            <a:endParaRPr b="0" i="0" sz="2000" u="none" cap="none" strike="noStrike">
              <a:solidFill>
                <a:srgbClr val="9CC2E5"/>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bg>
      <p:bgPr>
        <a:solidFill>
          <a:srgbClr val="1D1D1D"/>
        </a:solidFill>
      </p:bgPr>
    </p:bg>
    <p:spTree>
      <p:nvGrpSpPr>
        <p:cNvPr id="152" name="Shape 152"/>
        <p:cNvGrpSpPr/>
        <p:nvPr/>
      </p:nvGrpSpPr>
      <p:grpSpPr>
        <a:xfrm>
          <a:off x="0" y="0"/>
          <a:ext cx="0" cy="0"/>
          <a:chOff x="0" y="0"/>
          <a:chExt cx="0" cy="0"/>
        </a:xfrm>
      </p:grpSpPr>
      <p:sp>
        <p:nvSpPr>
          <p:cNvPr id="153" name="Google Shape;153;p18"/>
          <p:cNvSpPr/>
          <p:nvPr/>
        </p:nvSpPr>
        <p:spPr>
          <a:xfrm rot="-5400000">
            <a:off x="11082285" y="5748151"/>
            <a:ext cx="1126200" cy="1093500"/>
          </a:xfrm>
          <a:prstGeom prst="rtTriangle">
            <a:avLst/>
          </a:prstGeom>
          <a:solidFill>
            <a:srgbClr val="1D1D1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4" name="Google Shape;154;p18"/>
          <p:cNvSpPr txBox="1"/>
          <p:nvPr>
            <p:ph idx="12" type="sldNum"/>
          </p:nvPr>
        </p:nvSpPr>
        <p:spPr>
          <a:xfrm>
            <a:off x="10372725" y="6200775"/>
            <a:ext cx="1745100" cy="657300"/>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SzPts val="2000"/>
              <a:buNone/>
            </a:pPr>
            <a:r>
              <a:rPr b="0" i="0" lang="en-US" sz="2000" u="none" cap="none" strike="noStrike">
                <a:solidFill>
                  <a:srgbClr val="9CC2E5"/>
                </a:solidFill>
                <a:latin typeface="Calibri"/>
                <a:ea typeface="Calibri"/>
                <a:cs typeface="Calibri"/>
                <a:sym typeface="Calibri"/>
              </a:rPr>
              <a:t>		 </a:t>
            </a:r>
            <a:fld id="{00000000-1234-1234-1234-123412341234}" type="slidenum">
              <a:rPr b="0" i="0" lang="en-US" sz="2000" u="none" cap="none" strike="noStrike">
                <a:solidFill>
                  <a:srgbClr val="9CC2E5"/>
                </a:solidFill>
                <a:latin typeface="Calibri"/>
                <a:ea typeface="Calibri"/>
                <a:cs typeface="Calibri"/>
                <a:sym typeface="Calibri"/>
              </a:rPr>
              <a:t>‹#›</a:t>
            </a:fld>
            <a:endParaRPr b="0" i="0" sz="2000" u="none" cap="none" strike="noStrike">
              <a:solidFill>
                <a:srgbClr val="9CC2E5"/>
              </a:solidFill>
              <a:latin typeface="Calibri"/>
              <a:ea typeface="Calibri"/>
              <a:cs typeface="Calibri"/>
              <a:sym typeface="Calibri"/>
            </a:endParaRPr>
          </a:p>
        </p:txBody>
      </p:sp>
      <p:sp>
        <p:nvSpPr>
          <p:cNvPr id="155" name="Google Shape;155;p18"/>
          <p:cNvSpPr txBox="1"/>
          <p:nvPr/>
        </p:nvSpPr>
        <p:spPr>
          <a:xfrm>
            <a:off x="596900" y="200819"/>
            <a:ext cx="10205100" cy="13257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4400"/>
              <a:buFont typeface="Calibri"/>
              <a:buNone/>
            </a:pPr>
            <a:r>
              <a:rPr b="1" lang="en-US" sz="3600">
                <a:solidFill>
                  <a:schemeClr val="lt1"/>
                </a:solidFill>
                <a:latin typeface="Calibri"/>
                <a:ea typeface="Calibri"/>
                <a:cs typeface="Calibri"/>
                <a:sym typeface="Calibri"/>
              </a:rPr>
              <a:t>Test environment, equipment and materials</a:t>
            </a:r>
            <a:endParaRPr b="0" i="0" sz="3600" u="none" cap="none" strike="noStrike">
              <a:solidFill>
                <a:srgbClr val="000000"/>
              </a:solidFill>
              <a:latin typeface="Arial"/>
              <a:ea typeface="Arial"/>
              <a:cs typeface="Arial"/>
              <a:sym typeface="Arial"/>
            </a:endParaRPr>
          </a:p>
        </p:txBody>
      </p:sp>
      <p:sp>
        <p:nvSpPr>
          <p:cNvPr id="156" name="Google Shape;156;p18"/>
          <p:cNvSpPr/>
          <p:nvPr/>
        </p:nvSpPr>
        <p:spPr>
          <a:xfrm>
            <a:off x="596900" y="1558100"/>
            <a:ext cx="10861800" cy="3970500"/>
          </a:xfrm>
          <a:prstGeom prst="rect">
            <a:avLst/>
          </a:prstGeom>
          <a:noFill/>
          <a:ln>
            <a:noFill/>
          </a:ln>
        </p:spPr>
        <p:txBody>
          <a:bodyPr anchorCtr="0" anchor="t" bIns="45700" lIns="91425" spcFirstLastPara="1" rIns="91425" wrap="square" tIns="45700">
            <a:noAutofit/>
          </a:bodyPr>
          <a:lstStyle/>
          <a:p>
            <a:pPr indent="-419100" lvl="0" marL="457200" marR="0" rtl="0" algn="l">
              <a:lnSpc>
                <a:spcPct val="100000"/>
              </a:lnSpc>
              <a:spcBef>
                <a:spcPts val="0"/>
              </a:spcBef>
              <a:spcAft>
                <a:spcPts val="0"/>
              </a:spcAft>
              <a:buClr>
                <a:srgbClr val="9CC2E5"/>
              </a:buClr>
              <a:buSzPts val="3000"/>
              <a:buFont typeface="Times New Roman"/>
              <a:buChar char="●"/>
            </a:pPr>
            <a:r>
              <a:rPr lang="en-US" sz="3000">
                <a:solidFill>
                  <a:srgbClr val="9CC2E5"/>
                </a:solidFill>
                <a:latin typeface="Times New Roman"/>
                <a:ea typeface="Times New Roman"/>
                <a:cs typeface="Times New Roman"/>
                <a:sym typeface="Times New Roman"/>
              </a:rPr>
              <a:t>Classroom</a:t>
            </a:r>
            <a:endParaRPr sz="3000">
              <a:solidFill>
                <a:srgbClr val="9CC2E5"/>
              </a:solidFill>
              <a:latin typeface="Times New Roman"/>
              <a:ea typeface="Times New Roman"/>
              <a:cs typeface="Times New Roman"/>
              <a:sym typeface="Times New Roman"/>
            </a:endParaRPr>
          </a:p>
          <a:p>
            <a:pPr indent="-419100" lvl="0" marL="457200" marR="0" rtl="0" algn="l">
              <a:lnSpc>
                <a:spcPct val="100000"/>
              </a:lnSpc>
              <a:spcBef>
                <a:spcPts val="0"/>
              </a:spcBef>
              <a:spcAft>
                <a:spcPts val="0"/>
              </a:spcAft>
              <a:buClr>
                <a:srgbClr val="9CC2E5"/>
              </a:buClr>
              <a:buSzPts val="3000"/>
              <a:buFont typeface="Times New Roman"/>
              <a:buChar char="●"/>
            </a:pPr>
            <a:r>
              <a:rPr lang="en-US" sz="3000">
                <a:solidFill>
                  <a:srgbClr val="9CC2E5"/>
                </a:solidFill>
                <a:latin typeface="Times New Roman"/>
                <a:ea typeface="Times New Roman"/>
                <a:cs typeface="Times New Roman"/>
                <a:sym typeface="Times New Roman"/>
              </a:rPr>
              <a:t>iPhone SE w/screen recording software</a:t>
            </a:r>
            <a:endParaRPr sz="3000">
              <a:solidFill>
                <a:srgbClr val="9CC2E5"/>
              </a:solidFill>
              <a:latin typeface="Times New Roman"/>
              <a:ea typeface="Times New Roman"/>
              <a:cs typeface="Times New Roman"/>
              <a:sym typeface="Times New Roman"/>
            </a:endParaRPr>
          </a:p>
          <a:p>
            <a:pPr indent="-419100" lvl="0" marL="457200" marR="0" rtl="0" algn="l">
              <a:lnSpc>
                <a:spcPct val="100000"/>
              </a:lnSpc>
              <a:spcBef>
                <a:spcPts val="0"/>
              </a:spcBef>
              <a:spcAft>
                <a:spcPts val="0"/>
              </a:spcAft>
              <a:buClr>
                <a:srgbClr val="9CC2E5"/>
              </a:buClr>
              <a:buSzPts val="3000"/>
              <a:buFont typeface="Times New Roman"/>
              <a:buChar char="●"/>
            </a:pPr>
            <a:r>
              <a:rPr lang="en-US" sz="3000">
                <a:solidFill>
                  <a:srgbClr val="9CC2E5"/>
                </a:solidFill>
                <a:latin typeface="Times New Roman"/>
                <a:ea typeface="Times New Roman"/>
                <a:cs typeface="Times New Roman"/>
                <a:sym typeface="Times New Roman"/>
              </a:rPr>
              <a:t>Markers on floor for furniture placement during test</a:t>
            </a:r>
            <a:endParaRPr sz="3000">
              <a:solidFill>
                <a:srgbClr val="9CC2E5"/>
              </a:solidFill>
              <a:latin typeface="Times New Roman"/>
              <a:ea typeface="Times New Roman"/>
              <a:cs typeface="Times New Roman"/>
              <a:sym typeface="Times New Roman"/>
            </a:endParaRPr>
          </a:p>
          <a:p>
            <a:pPr indent="-419100" lvl="0" marL="457200" marR="0" rtl="0" algn="l">
              <a:lnSpc>
                <a:spcPct val="100000"/>
              </a:lnSpc>
              <a:spcBef>
                <a:spcPts val="0"/>
              </a:spcBef>
              <a:spcAft>
                <a:spcPts val="0"/>
              </a:spcAft>
              <a:buClr>
                <a:srgbClr val="9CC2E5"/>
              </a:buClr>
              <a:buSzPts val="3000"/>
              <a:buFont typeface="Times New Roman"/>
              <a:buChar char="●"/>
            </a:pPr>
            <a:r>
              <a:rPr lang="en-US" sz="3000">
                <a:solidFill>
                  <a:srgbClr val="9CC2E5"/>
                </a:solidFill>
                <a:latin typeface="Times New Roman"/>
                <a:ea typeface="Times New Roman"/>
                <a:cs typeface="Times New Roman"/>
                <a:sym typeface="Times New Roman"/>
              </a:rPr>
              <a:t>Online questionnaire administered on laptop</a:t>
            </a:r>
            <a:endParaRPr sz="3000">
              <a:solidFill>
                <a:srgbClr val="9CC2E5"/>
              </a:solidFill>
              <a:latin typeface="Times New Roman"/>
              <a:ea typeface="Times New Roman"/>
              <a:cs typeface="Times New Roman"/>
              <a:sym typeface="Times New Roman"/>
            </a:endParaRPr>
          </a:p>
          <a:p>
            <a:pPr indent="-419100" lvl="0" marL="457200" marR="0" rtl="0" algn="l">
              <a:lnSpc>
                <a:spcPct val="100000"/>
              </a:lnSpc>
              <a:spcBef>
                <a:spcPts val="0"/>
              </a:spcBef>
              <a:spcAft>
                <a:spcPts val="0"/>
              </a:spcAft>
              <a:buClr>
                <a:srgbClr val="9CC2E5"/>
              </a:buClr>
              <a:buSzPts val="3000"/>
              <a:buFont typeface="Times New Roman"/>
              <a:buChar char="●"/>
            </a:pPr>
            <a:r>
              <a:rPr lang="en-US" sz="3000">
                <a:solidFill>
                  <a:srgbClr val="9CC2E5"/>
                </a:solidFill>
                <a:latin typeface="Times New Roman"/>
                <a:ea typeface="Times New Roman"/>
                <a:cs typeface="Times New Roman"/>
                <a:sym typeface="Times New Roman"/>
              </a:rPr>
              <a:t>Moderator reading from script</a:t>
            </a:r>
            <a:endParaRPr sz="3000">
              <a:solidFill>
                <a:srgbClr val="9CC2E5"/>
              </a:solidFill>
              <a:latin typeface="Times New Roman"/>
              <a:ea typeface="Times New Roman"/>
              <a:cs typeface="Times New Roman"/>
              <a:sym typeface="Times New Roman"/>
            </a:endParaRPr>
          </a:p>
          <a:p>
            <a:pPr indent="-419100" lvl="0" marL="457200" marR="0" rtl="0" algn="l">
              <a:lnSpc>
                <a:spcPct val="100000"/>
              </a:lnSpc>
              <a:spcBef>
                <a:spcPts val="0"/>
              </a:spcBef>
              <a:spcAft>
                <a:spcPts val="0"/>
              </a:spcAft>
              <a:buClr>
                <a:srgbClr val="9CC2E5"/>
              </a:buClr>
              <a:buSzPts val="3000"/>
              <a:buFont typeface="Times New Roman"/>
              <a:buChar char="●"/>
            </a:pPr>
            <a:r>
              <a:rPr lang="en-US" sz="3000">
                <a:solidFill>
                  <a:srgbClr val="9CC2E5"/>
                </a:solidFill>
                <a:latin typeface="Times New Roman"/>
                <a:ea typeface="Times New Roman"/>
                <a:cs typeface="Times New Roman"/>
                <a:sym typeface="Times New Roman"/>
              </a:rPr>
              <a:t>Tech in room for assistance</a:t>
            </a:r>
            <a:endParaRPr sz="3000">
              <a:solidFill>
                <a:srgbClr val="9CC2E5"/>
              </a:solidFill>
              <a:latin typeface="Times New Roman"/>
              <a:ea typeface="Times New Roman"/>
              <a:cs typeface="Times New Roman"/>
              <a:sym typeface="Times New Roman"/>
            </a:endParaRPr>
          </a:p>
          <a:p>
            <a:pPr indent="0" lvl="0" marL="0" rtl="0" algn="l">
              <a:spcBef>
                <a:spcPts val="0"/>
              </a:spcBef>
              <a:spcAft>
                <a:spcPts val="0"/>
              </a:spcAft>
              <a:buClr>
                <a:srgbClr val="000000"/>
              </a:buClr>
              <a:buSzPts val="1100"/>
              <a:buFont typeface="Arial"/>
              <a:buNone/>
            </a:pPr>
            <a:r>
              <a:t/>
            </a:r>
            <a:endParaRPr sz="3000">
              <a:solidFill>
                <a:srgbClr val="9CC2E5"/>
              </a:solidFill>
              <a:latin typeface="Times New Roman"/>
              <a:ea typeface="Times New Roman"/>
              <a:cs typeface="Times New Roman"/>
              <a:sym typeface="Times New Roman"/>
            </a:endParaRPr>
          </a:p>
          <a:p>
            <a:pPr indent="0" lvl="0" marL="0" rtl="0" algn="l">
              <a:spcBef>
                <a:spcPts val="0"/>
              </a:spcBef>
              <a:spcAft>
                <a:spcPts val="0"/>
              </a:spcAft>
              <a:buClr>
                <a:srgbClr val="000000"/>
              </a:buClr>
              <a:buSzPts val="1100"/>
              <a:buFont typeface="Arial"/>
              <a:buNone/>
            </a:pPr>
            <a:r>
              <a:t/>
            </a:r>
            <a:endParaRPr sz="3000">
              <a:solidFill>
                <a:srgbClr val="9CC2E5"/>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a:solidFill>
                <a:srgbClr val="9CC2E5"/>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None/>
            </a:pPr>
            <a:r>
              <a:t/>
            </a:r>
            <a:endParaRPr sz="3000">
              <a:solidFill>
                <a:srgbClr val="9CC2E5"/>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a:solidFill>
                <a:srgbClr val="9CC2E5"/>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None/>
            </a:pPr>
            <a:r>
              <a:t/>
            </a:r>
            <a:endParaRPr sz="3000">
              <a:latin typeface="Times New Roman"/>
              <a:ea typeface="Times New Roman"/>
              <a:cs typeface="Times New Roman"/>
              <a:sym typeface="Times New Roman"/>
            </a:endParaRPr>
          </a:p>
          <a:p>
            <a:pPr indent="0" lvl="0" marL="914400" marR="0" rtl="0" algn="l">
              <a:lnSpc>
                <a:spcPct val="90000"/>
              </a:lnSpc>
              <a:spcBef>
                <a:spcPts val="1000"/>
              </a:spcBef>
              <a:spcAft>
                <a:spcPts val="0"/>
              </a:spcAft>
              <a:buClr>
                <a:srgbClr val="000000"/>
              </a:buClr>
              <a:buSzPts val="3200"/>
              <a:buFont typeface="Arial"/>
              <a:buNone/>
            </a:pPr>
            <a:r>
              <a:t/>
            </a:r>
            <a:endParaRPr b="0" i="0" sz="3200" u="none" cap="none" strike="noStrike">
              <a:solidFill>
                <a:srgbClr val="FFFFFF"/>
              </a:solidFill>
              <a:latin typeface="Calibri"/>
              <a:ea typeface="Calibri"/>
              <a:cs typeface="Calibri"/>
              <a:sym typeface="Calibri"/>
            </a:endParaRPr>
          </a:p>
        </p:txBody>
      </p:sp>
      <p:sp>
        <p:nvSpPr>
          <p:cNvPr id="157" name="Google Shape;157;p18"/>
          <p:cNvSpPr/>
          <p:nvPr/>
        </p:nvSpPr>
        <p:spPr>
          <a:xfrm>
            <a:off x="0" y="1178719"/>
            <a:ext cx="12192000" cy="121500"/>
          </a:xfrm>
          <a:prstGeom prst="rect">
            <a:avLst/>
          </a:prstGeom>
          <a:solidFill>
            <a:srgbClr val="2E75B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58" name="Google Shape;158;p18"/>
          <p:cNvSpPr/>
          <p:nvPr/>
        </p:nvSpPr>
        <p:spPr>
          <a:xfrm>
            <a:off x="4250531" y="1178719"/>
            <a:ext cx="7941600" cy="121500"/>
          </a:xfrm>
          <a:prstGeom prst="rect">
            <a:avLst/>
          </a:prstGeom>
          <a:solidFill>
            <a:srgbClr val="9CC2E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EE599"/>
              </a:solidFill>
              <a:latin typeface="Calibri"/>
              <a:ea typeface="Calibri"/>
              <a:cs typeface="Calibri"/>
              <a:sym typeface="Calibri"/>
            </a:endParaRPr>
          </a:p>
        </p:txBody>
      </p:sp>
      <p:sp>
        <p:nvSpPr>
          <p:cNvPr id="159" name="Google Shape;159;p18"/>
          <p:cNvSpPr/>
          <p:nvPr/>
        </p:nvSpPr>
        <p:spPr>
          <a:xfrm>
            <a:off x="8393906" y="1178719"/>
            <a:ext cx="3798000" cy="121500"/>
          </a:xfrm>
          <a:prstGeom prst="rect">
            <a:avLst/>
          </a:prstGeom>
          <a:solidFill>
            <a:srgbClr val="DDEAF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0" name="Google Shape;160;p18"/>
          <p:cNvSpPr txBox="1"/>
          <p:nvPr/>
        </p:nvSpPr>
        <p:spPr>
          <a:xfrm>
            <a:off x="-3" y="6200768"/>
            <a:ext cx="1745100" cy="6573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9CC2E5"/>
                </a:solidFill>
                <a:latin typeface="Calibri"/>
                <a:ea typeface="Calibri"/>
                <a:cs typeface="Calibri"/>
                <a:sym typeface="Calibri"/>
              </a:rPr>
              <a:t>The AR Heels</a:t>
            </a:r>
            <a:endParaRPr b="0" i="0" sz="2000" u="none" cap="none" strike="noStrike">
              <a:solidFill>
                <a:srgbClr val="9CC2E5"/>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bg>
      <p:bgPr>
        <a:solidFill>
          <a:srgbClr val="1D1D1D"/>
        </a:solidFill>
      </p:bgPr>
    </p:bg>
    <p:spTree>
      <p:nvGrpSpPr>
        <p:cNvPr id="164" name="Shape 164"/>
        <p:cNvGrpSpPr/>
        <p:nvPr/>
      </p:nvGrpSpPr>
      <p:grpSpPr>
        <a:xfrm>
          <a:off x="0" y="0"/>
          <a:ext cx="0" cy="0"/>
          <a:chOff x="0" y="0"/>
          <a:chExt cx="0" cy="0"/>
        </a:xfrm>
      </p:grpSpPr>
      <p:sp>
        <p:nvSpPr>
          <p:cNvPr id="165" name="Google Shape;165;p19"/>
          <p:cNvSpPr/>
          <p:nvPr/>
        </p:nvSpPr>
        <p:spPr>
          <a:xfrm rot="-5400000">
            <a:off x="11082285" y="5748151"/>
            <a:ext cx="1126200" cy="1093500"/>
          </a:xfrm>
          <a:prstGeom prst="rtTriangle">
            <a:avLst/>
          </a:prstGeom>
          <a:solidFill>
            <a:srgbClr val="1D1D1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66" name="Google Shape;166;p19"/>
          <p:cNvSpPr txBox="1"/>
          <p:nvPr>
            <p:ph idx="12" type="sldNum"/>
          </p:nvPr>
        </p:nvSpPr>
        <p:spPr>
          <a:xfrm>
            <a:off x="10372725" y="6200775"/>
            <a:ext cx="1745100" cy="657300"/>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SzPts val="2000"/>
              <a:buNone/>
            </a:pPr>
            <a:r>
              <a:rPr b="0" i="0" lang="en-US" sz="2000" u="none" cap="none" strike="noStrike">
                <a:solidFill>
                  <a:srgbClr val="9CC2E5"/>
                </a:solidFill>
                <a:latin typeface="Calibri"/>
                <a:ea typeface="Calibri"/>
                <a:cs typeface="Calibri"/>
                <a:sym typeface="Calibri"/>
              </a:rPr>
              <a:t>		 </a:t>
            </a:r>
            <a:fld id="{00000000-1234-1234-1234-123412341234}" type="slidenum">
              <a:rPr b="0" i="0" lang="en-US" sz="2000" u="none" cap="none" strike="noStrike">
                <a:solidFill>
                  <a:srgbClr val="9CC2E5"/>
                </a:solidFill>
                <a:latin typeface="Calibri"/>
                <a:ea typeface="Calibri"/>
                <a:cs typeface="Calibri"/>
                <a:sym typeface="Calibri"/>
              </a:rPr>
              <a:t>‹#›</a:t>
            </a:fld>
            <a:endParaRPr b="0" i="0" sz="2000" u="none" cap="none" strike="noStrike">
              <a:solidFill>
                <a:srgbClr val="9CC2E5"/>
              </a:solidFill>
              <a:latin typeface="Calibri"/>
              <a:ea typeface="Calibri"/>
              <a:cs typeface="Calibri"/>
              <a:sym typeface="Calibri"/>
            </a:endParaRPr>
          </a:p>
        </p:txBody>
      </p:sp>
      <p:sp>
        <p:nvSpPr>
          <p:cNvPr id="167" name="Google Shape;167;p19"/>
          <p:cNvSpPr txBox="1"/>
          <p:nvPr/>
        </p:nvSpPr>
        <p:spPr>
          <a:xfrm>
            <a:off x="596900" y="200819"/>
            <a:ext cx="10205100" cy="13257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4400"/>
              <a:buFont typeface="Calibri"/>
              <a:buNone/>
            </a:pPr>
            <a:r>
              <a:rPr b="1" lang="en-US" sz="4400">
                <a:solidFill>
                  <a:schemeClr val="lt1"/>
                </a:solidFill>
                <a:latin typeface="Calibri"/>
                <a:ea typeface="Calibri"/>
                <a:cs typeface="Calibri"/>
                <a:sym typeface="Calibri"/>
              </a:rPr>
              <a:t>Tasks</a:t>
            </a:r>
            <a:endParaRPr b="0" i="0" sz="1400" u="none" cap="none" strike="noStrike">
              <a:solidFill>
                <a:srgbClr val="000000"/>
              </a:solidFill>
              <a:latin typeface="Arial"/>
              <a:ea typeface="Arial"/>
              <a:cs typeface="Arial"/>
              <a:sym typeface="Arial"/>
            </a:endParaRPr>
          </a:p>
        </p:txBody>
      </p:sp>
      <p:sp>
        <p:nvSpPr>
          <p:cNvPr id="168" name="Google Shape;168;p19"/>
          <p:cNvSpPr/>
          <p:nvPr/>
        </p:nvSpPr>
        <p:spPr>
          <a:xfrm>
            <a:off x="596900" y="1558100"/>
            <a:ext cx="11167800" cy="39705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lang="en-US" sz="3000">
                <a:solidFill>
                  <a:srgbClr val="9CC2E5"/>
                </a:solidFill>
                <a:latin typeface="Times New Roman"/>
                <a:ea typeface="Times New Roman"/>
                <a:cs typeface="Times New Roman"/>
                <a:sym typeface="Times New Roman"/>
              </a:rPr>
              <a:t>Task 1: Position</a:t>
            </a:r>
            <a:endParaRPr sz="3000">
              <a:solidFill>
                <a:srgbClr val="9CC2E5"/>
              </a:solidFill>
              <a:latin typeface="Times New Roman"/>
              <a:ea typeface="Times New Roman"/>
              <a:cs typeface="Times New Roman"/>
              <a:sym typeface="Times New Roman"/>
            </a:endParaRPr>
          </a:p>
          <a:p>
            <a:pPr indent="0" lvl="0" marL="457200" marR="0" rtl="0" algn="l">
              <a:lnSpc>
                <a:spcPct val="100000"/>
              </a:lnSpc>
              <a:spcBef>
                <a:spcPts val="0"/>
              </a:spcBef>
              <a:spcAft>
                <a:spcPts val="0"/>
              </a:spcAft>
              <a:buNone/>
            </a:pPr>
            <a:r>
              <a:rPr lang="en-US" sz="1800">
                <a:solidFill>
                  <a:schemeClr val="lt1"/>
                </a:solidFill>
                <a:latin typeface="Times New Roman"/>
                <a:ea typeface="Times New Roman"/>
                <a:cs typeface="Times New Roman"/>
                <a:sym typeface="Times New Roman"/>
              </a:rPr>
              <a:t>While standing on the USER marker, use the app to find the Markus chair and place it in the room on the CHAIR marker.</a:t>
            </a:r>
            <a:endParaRPr sz="1800">
              <a:solidFill>
                <a:schemeClr val="lt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None/>
            </a:pPr>
            <a:r>
              <a:t/>
            </a:r>
            <a:endParaRPr sz="3000">
              <a:solidFill>
                <a:srgbClr val="9CC2E5"/>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None/>
            </a:pPr>
            <a:r>
              <a:rPr lang="en-US" sz="3000">
                <a:solidFill>
                  <a:srgbClr val="9CC2E5"/>
                </a:solidFill>
                <a:latin typeface="Times New Roman"/>
                <a:ea typeface="Times New Roman"/>
                <a:cs typeface="Times New Roman"/>
                <a:sym typeface="Times New Roman"/>
              </a:rPr>
              <a:t>Task 2: Rotate</a:t>
            </a:r>
            <a:endParaRPr sz="3000">
              <a:solidFill>
                <a:srgbClr val="9CC2E5"/>
              </a:solidFill>
              <a:latin typeface="Times New Roman"/>
              <a:ea typeface="Times New Roman"/>
              <a:cs typeface="Times New Roman"/>
              <a:sym typeface="Times New Roman"/>
            </a:endParaRPr>
          </a:p>
          <a:p>
            <a:pPr indent="0" lvl="0" marL="457200" marR="0" rtl="0" algn="l">
              <a:lnSpc>
                <a:spcPct val="100000"/>
              </a:lnSpc>
              <a:spcBef>
                <a:spcPts val="0"/>
              </a:spcBef>
              <a:spcAft>
                <a:spcPts val="0"/>
              </a:spcAft>
              <a:buNone/>
            </a:pPr>
            <a:r>
              <a:rPr lang="en-US" sz="1800">
                <a:solidFill>
                  <a:schemeClr val="lt1"/>
                </a:solidFill>
                <a:latin typeface="Times New Roman"/>
                <a:ea typeface="Times New Roman"/>
                <a:cs typeface="Times New Roman"/>
                <a:sym typeface="Times New Roman"/>
              </a:rPr>
              <a:t>While standing on the USER marker, use the app to find the Markus chair and place it in the room on the CHAIR marker, in the orientation indicated by the marker.</a:t>
            </a:r>
            <a:endParaRPr sz="1800">
              <a:solidFill>
                <a:schemeClr val="lt1"/>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None/>
            </a:pPr>
            <a:r>
              <a:t/>
            </a:r>
            <a:endParaRPr sz="3000">
              <a:solidFill>
                <a:srgbClr val="9CC2E5"/>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None/>
            </a:pPr>
            <a:r>
              <a:rPr lang="en-US" sz="3000">
                <a:solidFill>
                  <a:srgbClr val="9CC2E5"/>
                </a:solidFill>
                <a:latin typeface="Times New Roman"/>
                <a:ea typeface="Times New Roman"/>
                <a:cs typeface="Times New Roman"/>
                <a:sym typeface="Times New Roman"/>
              </a:rPr>
              <a:t>Task 3: Configure</a:t>
            </a:r>
            <a:endParaRPr sz="3000">
              <a:solidFill>
                <a:srgbClr val="9CC2E5"/>
              </a:solidFill>
              <a:latin typeface="Times New Roman"/>
              <a:ea typeface="Times New Roman"/>
              <a:cs typeface="Times New Roman"/>
              <a:sym typeface="Times New Roman"/>
            </a:endParaRPr>
          </a:p>
          <a:p>
            <a:pPr indent="0" lvl="0" marL="457200" marR="0" rtl="0" algn="l">
              <a:lnSpc>
                <a:spcPct val="100000"/>
              </a:lnSpc>
              <a:spcBef>
                <a:spcPts val="0"/>
              </a:spcBef>
              <a:spcAft>
                <a:spcPts val="0"/>
              </a:spcAft>
              <a:buNone/>
            </a:pPr>
            <a:r>
              <a:rPr lang="en-US" sz="1800">
                <a:solidFill>
                  <a:schemeClr val="lt1"/>
                </a:solidFill>
                <a:latin typeface="Times New Roman"/>
                <a:ea typeface="Times New Roman"/>
                <a:cs typeface="Times New Roman"/>
                <a:sym typeface="Times New Roman"/>
              </a:rPr>
              <a:t>While standing on the USER marker, use the app to find the Markus chair and place it in the room on the CHAIR marker. Do the same for Micke desk on the DESK marker and the Hektar lamp on the LAMP marker.</a:t>
            </a:r>
            <a:endParaRPr sz="1800">
              <a:solidFill>
                <a:schemeClr val="lt1"/>
              </a:solidFill>
              <a:latin typeface="Times New Roman"/>
              <a:ea typeface="Times New Roman"/>
              <a:cs typeface="Times New Roman"/>
              <a:sym typeface="Times New Roman"/>
            </a:endParaRPr>
          </a:p>
          <a:p>
            <a:pPr indent="0" lvl="0" marL="0" rtl="0" algn="l">
              <a:spcBef>
                <a:spcPts val="0"/>
              </a:spcBef>
              <a:spcAft>
                <a:spcPts val="0"/>
              </a:spcAft>
              <a:buClr>
                <a:schemeClr val="dk1"/>
              </a:buClr>
              <a:buSzPts val="1100"/>
              <a:buFont typeface="Arial"/>
              <a:buNone/>
            </a:pPr>
            <a:r>
              <a:t/>
            </a:r>
            <a:endParaRPr>
              <a:solidFill>
                <a:srgbClr val="9CC2E5"/>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None/>
            </a:pPr>
            <a:r>
              <a:t/>
            </a:r>
            <a:endParaRPr sz="3000">
              <a:latin typeface="Times New Roman"/>
              <a:ea typeface="Times New Roman"/>
              <a:cs typeface="Times New Roman"/>
              <a:sym typeface="Times New Roman"/>
            </a:endParaRPr>
          </a:p>
          <a:p>
            <a:pPr indent="0" lvl="0" marL="914400" marR="0" rtl="0" algn="l">
              <a:lnSpc>
                <a:spcPct val="90000"/>
              </a:lnSpc>
              <a:spcBef>
                <a:spcPts val="1000"/>
              </a:spcBef>
              <a:spcAft>
                <a:spcPts val="0"/>
              </a:spcAft>
              <a:buClr>
                <a:srgbClr val="000000"/>
              </a:buClr>
              <a:buSzPts val="3200"/>
              <a:buFont typeface="Arial"/>
              <a:buNone/>
            </a:pPr>
            <a:r>
              <a:t/>
            </a:r>
            <a:endParaRPr b="0" i="0" sz="3200" u="none" cap="none" strike="noStrike">
              <a:solidFill>
                <a:srgbClr val="FFFFFF"/>
              </a:solidFill>
              <a:latin typeface="Calibri"/>
              <a:ea typeface="Calibri"/>
              <a:cs typeface="Calibri"/>
              <a:sym typeface="Calibri"/>
            </a:endParaRPr>
          </a:p>
        </p:txBody>
      </p:sp>
      <p:sp>
        <p:nvSpPr>
          <p:cNvPr id="169" name="Google Shape;169;p19"/>
          <p:cNvSpPr/>
          <p:nvPr/>
        </p:nvSpPr>
        <p:spPr>
          <a:xfrm>
            <a:off x="0" y="1178719"/>
            <a:ext cx="12192000" cy="121500"/>
          </a:xfrm>
          <a:prstGeom prst="rect">
            <a:avLst/>
          </a:prstGeom>
          <a:solidFill>
            <a:srgbClr val="2E75B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0" name="Google Shape;170;p19"/>
          <p:cNvSpPr/>
          <p:nvPr/>
        </p:nvSpPr>
        <p:spPr>
          <a:xfrm>
            <a:off x="4250531" y="1178719"/>
            <a:ext cx="7941600" cy="121500"/>
          </a:xfrm>
          <a:prstGeom prst="rect">
            <a:avLst/>
          </a:prstGeom>
          <a:solidFill>
            <a:srgbClr val="9CC2E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EE599"/>
              </a:solidFill>
              <a:latin typeface="Calibri"/>
              <a:ea typeface="Calibri"/>
              <a:cs typeface="Calibri"/>
              <a:sym typeface="Calibri"/>
            </a:endParaRPr>
          </a:p>
        </p:txBody>
      </p:sp>
      <p:sp>
        <p:nvSpPr>
          <p:cNvPr id="171" name="Google Shape;171;p19"/>
          <p:cNvSpPr/>
          <p:nvPr/>
        </p:nvSpPr>
        <p:spPr>
          <a:xfrm>
            <a:off x="8393906" y="1178719"/>
            <a:ext cx="3798000" cy="121500"/>
          </a:xfrm>
          <a:prstGeom prst="rect">
            <a:avLst/>
          </a:prstGeom>
          <a:solidFill>
            <a:srgbClr val="DDEAF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2" name="Google Shape;172;p19"/>
          <p:cNvSpPr txBox="1"/>
          <p:nvPr/>
        </p:nvSpPr>
        <p:spPr>
          <a:xfrm>
            <a:off x="-3" y="6200768"/>
            <a:ext cx="1745100" cy="6573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9CC2E5"/>
                </a:solidFill>
                <a:latin typeface="Calibri"/>
                <a:ea typeface="Calibri"/>
                <a:cs typeface="Calibri"/>
                <a:sym typeface="Calibri"/>
              </a:rPr>
              <a:t>The AR Heels</a:t>
            </a:r>
            <a:endParaRPr b="0" i="0" sz="2000" u="none" cap="none" strike="noStrike">
              <a:solidFill>
                <a:srgbClr val="9CC2E5"/>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bg>
      <p:bgPr>
        <a:solidFill>
          <a:srgbClr val="1D1D1D"/>
        </a:solidFill>
      </p:bgPr>
    </p:bg>
    <p:spTree>
      <p:nvGrpSpPr>
        <p:cNvPr id="176" name="Shape 176"/>
        <p:cNvGrpSpPr/>
        <p:nvPr/>
      </p:nvGrpSpPr>
      <p:grpSpPr>
        <a:xfrm>
          <a:off x="0" y="0"/>
          <a:ext cx="0" cy="0"/>
          <a:chOff x="0" y="0"/>
          <a:chExt cx="0" cy="0"/>
        </a:xfrm>
      </p:grpSpPr>
      <p:sp>
        <p:nvSpPr>
          <p:cNvPr id="177" name="Google Shape;177;p20"/>
          <p:cNvSpPr/>
          <p:nvPr/>
        </p:nvSpPr>
        <p:spPr>
          <a:xfrm rot="-5400000">
            <a:off x="11082285" y="5748151"/>
            <a:ext cx="1126200" cy="1093500"/>
          </a:xfrm>
          <a:prstGeom prst="rtTriangle">
            <a:avLst/>
          </a:prstGeom>
          <a:solidFill>
            <a:srgbClr val="1D1D1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78" name="Google Shape;178;p20"/>
          <p:cNvSpPr txBox="1"/>
          <p:nvPr>
            <p:ph idx="12" type="sldNum"/>
          </p:nvPr>
        </p:nvSpPr>
        <p:spPr>
          <a:xfrm>
            <a:off x="10372725" y="6200775"/>
            <a:ext cx="1745100" cy="657300"/>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SzPts val="2000"/>
              <a:buNone/>
            </a:pPr>
            <a:r>
              <a:rPr b="0" i="0" lang="en-US" sz="2000" u="none" cap="none" strike="noStrike">
                <a:solidFill>
                  <a:srgbClr val="9CC2E5"/>
                </a:solidFill>
                <a:latin typeface="Calibri"/>
                <a:ea typeface="Calibri"/>
                <a:cs typeface="Calibri"/>
                <a:sym typeface="Calibri"/>
              </a:rPr>
              <a:t>		 </a:t>
            </a:r>
            <a:fld id="{00000000-1234-1234-1234-123412341234}" type="slidenum">
              <a:rPr b="0" i="0" lang="en-US" sz="2000" u="none" cap="none" strike="noStrike">
                <a:solidFill>
                  <a:srgbClr val="9CC2E5"/>
                </a:solidFill>
                <a:latin typeface="Calibri"/>
                <a:ea typeface="Calibri"/>
                <a:cs typeface="Calibri"/>
                <a:sym typeface="Calibri"/>
              </a:rPr>
              <a:t>‹#›</a:t>
            </a:fld>
            <a:endParaRPr b="0" i="0" sz="2000" u="none" cap="none" strike="noStrike">
              <a:solidFill>
                <a:srgbClr val="9CC2E5"/>
              </a:solidFill>
              <a:latin typeface="Calibri"/>
              <a:ea typeface="Calibri"/>
              <a:cs typeface="Calibri"/>
              <a:sym typeface="Calibri"/>
            </a:endParaRPr>
          </a:p>
        </p:txBody>
      </p:sp>
      <p:sp>
        <p:nvSpPr>
          <p:cNvPr id="179" name="Google Shape;179;p20"/>
          <p:cNvSpPr txBox="1"/>
          <p:nvPr/>
        </p:nvSpPr>
        <p:spPr>
          <a:xfrm>
            <a:off x="596900" y="200819"/>
            <a:ext cx="10205100" cy="132570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4400"/>
              <a:buFont typeface="Calibri"/>
              <a:buNone/>
            </a:pPr>
            <a:r>
              <a:rPr b="1" lang="en-US" sz="4400">
                <a:solidFill>
                  <a:schemeClr val="lt1"/>
                </a:solidFill>
                <a:latin typeface="Calibri"/>
                <a:ea typeface="Calibri"/>
                <a:cs typeface="Calibri"/>
                <a:sym typeface="Calibri"/>
              </a:rPr>
              <a:t>Tasks</a:t>
            </a:r>
            <a:endParaRPr b="0" i="0" sz="1400" u="none" cap="none" strike="noStrike">
              <a:solidFill>
                <a:srgbClr val="000000"/>
              </a:solidFill>
              <a:latin typeface="Arial"/>
              <a:ea typeface="Arial"/>
              <a:cs typeface="Arial"/>
              <a:sym typeface="Arial"/>
            </a:endParaRPr>
          </a:p>
        </p:txBody>
      </p:sp>
      <p:sp>
        <p:nvSpPr>
          <p:cNvPr id="180" name="Google Shape;180;p20"/>
          <p:cNvSpPr/>
          <p:nvPr/>
        </p:nvSpPr>
        <p:spPr>
          <a:xfrm>
            <a:off x="980700" y="5427000"/>
            <a:ext cx="2203500" cy="773700"/>
          </a:xfrm>
          <a:prstGeom prst="rect">
            <a:avLst/>
          </a:prstGeom>
          <a:noFill/>
          <a:ln>
            <a:noFill/>
          </a:ln>
        </p:spPr>
        <p:txBody>
          <a:bodyPr anchorCtr="0" anchor="t" bIns="45700" lIns="91425" spcFirstLastPara="1" rIns="91425" wrap="square" tIns="45700">
            <a:noAutofit/>
          </a:bodyPr>
          <a:lstStyle/>
          <a:p>
            <a:pPr indent="-374650" lvl="0" marL="457200" marR="0" rtl="0" algn="l">
              <a:lnSpc>
                <a:spcPct val="90000"/>
              </a:lnSpc>
              <a:spcBef>
                <a:spcPts val="1000"/>
              </a:spcBef>
              <a:spcAft>
                <a:spcPts val="0"/>
              </a:spcAft>
              <a:buClr>
                <a:schemeClr val="lt1"/>
              </a:buClr>
              <a:buSzPts val="2400"/>
              <a:buFont typeface="Arial"/>
              <a:buChar char="•"/>
            </a:pPr>
            <a:r>
              <a:rPr lang="en-US" sz="2400">
                <a:solidFill>
                  <a:srgbClr val="9CC2E5"/>
                </a:solidFill>
                <a:latin typeface="Calibri"/>
                <a:ea typeface="Calibri"/>
                <a:cs typeface="Calibri"/>
                <a:sym typeface="Calibri"/>
              </a:rPr>
              <a:t>Position</a:t>
            </a:r>
            <a:endParaRPr b="0" i="0" sz="2400" u="none" cap="none" strike="noStrike">
              <a:solidFill>
                <a:srgbClr val="9CC2E5"/>
              </a:solidFill>
              <a:latin typeface="Calibri"/>
              <a:ea typeface="Calibri"/>
              <a:cs typeface="Calibri"/>
              <a:sym typeface="Calibri"/>
            </a:endParaRPr>
          </a:p>
          <a:p>
            <a:pPr indent="0" lvl="0" marL="914400" marR="0" rtl="0" algn="l">
              <a:lnSpc>
                <a:spcPct val="90000"/>
              </a:lnSpc>
              <a:spcBef>
                <a:spcPts val="1000"/>
              </a:spcBef>
              <a:spcAft>
                <a:spcPts val="0"/>
              </a:spcAft>
              <a:buClr>
                <a:srgbClr val="000000"/>
              </a:buClr>
              <a:buSzPts val="3200"/>
              <a:buFont typeface="Arial"/>
              <a:buNone/>
            </a:pPr>
            <a:r>
              <a:t/>
            </a:r>
            <a:endParaRPr b="0" i="0" sz="3200" u="none" cap="none" strike="noStrike">
              <a:solidFill>
                <a:srgbClr val="FFFFFF"/>
              </a:solidFill>
              <a:latin typeface="Calibri"/>
              <a:ea typeface="Calibri"/>
              <a:cs typeface="Calibri"/>
              <a:sym typeface="Calibri"/>
            </a:endParaRPr>
          </a:p>
        </p:txBody>
      </p:sp>
      <p:sp>
        <p:nvSpPr>
          <p:cNvPr id="181" name="Google Shape;181;p20"/>
          <p:cNvSpPr/>
          <p:nvPr/>
        </p:nvSpPr>
        <p:spPr>
          <a:xfrm>
            <a:off x="0" y="1178719"/>
            <a:ext cx="12192000" cy="121500"/>
          </a:xfrm>
          <a:prstGeom prst="rect">
            <a:avLst/>
          </a:prstGeom>
          <a:solidFill>
            <a:srgbClr val="2E75B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82" name="Google Shape;182;p20"/>
          <p:cNvSpPr/>
          <p:nvPr/>
        </p:nvSpPr>
        <p:spPr>
          <a:xfrm>
            <a:off x="4250531" y="1178719"/>
            <a:ext cx="7941600" cy="121500"/>
          </a:xfrm>
          <a:prstGeom prst="rect">
            <a:avLst/>
          </a:prstGeom>
          <a:solidFill>
            <a:srgbClr val="9CC2E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EE599"/>
              </a:solidFill>
              <a:latin typeface="Calibri"/>
              <a:ea typeface="Calibri"/>
              <a:cs typeface="Calibri"/>
              <a:sym typeface="Calibri"/>
            </a:endParaRPr>
          </a:p>
        </p:txBody>
      </p:sp>
      <p:sp>
        <p:nvSpPr>
          <p:cNvPr id="183" name="Google Shape;183;p20"/>
          <p:cNvSpPr/>
          <p:nvPr/>
        </p:nvSpPr>
        <p:spPr>
          <a:xfrm>
            <a:off x="8393906" y="1178719"/>
            <a:ext cx="3798000" cy="121500"/>
          </a:xfrm>
          <a:prstGeom prst="rect">
            <a:avLst/>
          </a:prstGeom>
          <a:solidFill>
            <a:srgbClr val="DDEAF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84" name="Google Shape;184;p20"/>
          <p:cNvSpPr txBox="1"/>
          <p:nvPr/>
        </p:nvSpPr>
        <p:spPr>
          <a:xfrm>
            <a:off x="-3" y="6200768"/>
            <a:ext cx="1745100" cy="6573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9CC2E5"/>
                </a:solidFill>
                <a:latin typeface="Calibri"/>
                <a:ea typeface="Calibri"/>
                <a:cs typeface="Calibri"/>
                <a:sym typeface="Calibri"/>
              </a:rPr>
              <a:t>The AR Heels</a:t>
            </a:r>
            <a:endParaRPr b="0" i="0" sz="2000" u="none" cap="none" strike="noStrike">
              <a:solidFill>
                <a:srgbClr val="9CC2E5"/>
              </a:solidFill>
              <a:latin typeface="Calibri"/>
              <a:ea typeface="Calibri"/>
              <a:cs typeface="Calibri"/>
              <a:sym typeface="Calibri"/>
            </a:endParaRPr>
          </a:p>
        </p:txBody>
      </p:sp>
      <p:pic>
        <p:nvPicPr>
          <p:cNvPr id="185" name="Google Shape;185;p20"/>
          <p:cNvPicPr preferRelativeResize="0"/>
          <p:nvPr/>
        </p:nvPicPr>
        <p:blipFill>
          <a:blip r:embed="rId3">
            <a:alphaModFix/>
          </a:blip>
          <a:stretch>
            <a:fillRect/>
          </a:stretch>
        </p:blipFill>
        <p:spPr>
          <a:xfrm>
            <a:off x="980700" y="1526519"/>
            <a:ext cx="2203443" cy="3900481"/>
          </a:xfrm>
          <a:prstGeom prst="rect">
            <a:avLst/>
          </a:prstGeom>
          <a:noFill/>
          <a:ln>
            <a:noFill/>
          </a:ln>
        </p:spPr>
      </p:pic>
      <p:sp>
        <p:nvSpPr>
          <p:cNvPr id="186" name="Google Shape;186;p20"/>
          <p:cNvSpPr/>
          <p:nvPr/>
        </p:nvSpPr>
        <p:spPr>
          <a:xfrm>
            <a:off x="4869950" y="5427000"/>
            <a:ext cx="2203500" cy="773700"/>
          </a:xfrm>
          <a:prstGeom prst="rect">
            <a:avLst/>
          </a:prstGeom>
          <a:noFill/>
          <a:ln>
            <a:noFill/>
          </a:ln>
        </p:spPr>
        <p:txBody>
          <a:bodyPr anchorCtr="0" anchor="t" bIns="45700" lIns="91425" spcFirstLastPara="1" rIns="91425" wrap="square" tIns="45700">
            <a:noAutofit/>
          </a:bodyPr>
          <a:lstStyle/>
          <a:p>
            <a:pPr indent="-374650" lvl="0" marL="457200" marR="0" rtl="0" algn="l">
              <a:lnSpc>
                <a:spcPct val="90000"/>
              </a:lnSpc>
              <a:spcBef>
                <a:spcPts val="1000"/>
              </a:spcBef>
              <a:spcAft>
                <a:spcPts val="0"/>
              </a:spcAft>
              <a:buClr>
                <a:schemeClr val="lt1"/>
              </a:buClr>
              <a:buSzPts val="2400"/>
              <a:buFont typeface="Arial"/>
              <a:buChar char="•"/>
            </a:pPr>
            <a:r>
              <a:rPr lang="en-US" sz="2400">
                <a:solidFill>
                  <a:srgbClr val="9CC2E5"/>
                </a:solidFill>
                <a:latin typeface="Calibri"/>
                <a:ea typeface="Calibri"/>
                <a:cs typeface="Calibri"/>
                <a:sym typeface="Calibri"/>
              </a:rPr>
              <a:t>Rotate</a:t>
            </a:r>
            <a:endParaRPr b="0" i="0" sz="2400" u="none" cap="none" strike="noStrike">
              <a:solidFill>
                <a:srgbClr val="9CC2E5"/>
              </a:solidFill>
              <a:latin typeface="Calibri"/>
              <a:ea typeface="Calibri"/>
              <a:cs typeface="Calibri"/>
              <a:sym typeface="Calibri"/>
            </a:endParaRPr>
          </a:p>
          <a:p>
            <a:pPr indent="0" lvl="0" marL="914400" marR="0" rtl="0" algn="l">
              <a:lnSpc>
                <a:spcPct val="90000"/>
              </a:lnSpc>
              <a:spcBef>
                <a:spcPts val="1000"/>
              </a:spcBef>
              <a:spcAft>
                <a:spcPts val="0"/>
              </a:spcAft>
              <a:buClr>
                <a:srgbClr val="000000"/>
              </a:buClr>
              <a:buSzPts val="3200"/>
              <a:buFont typeface="Arial"/>
              <a:buNone/>
            </a:pPr>
            <a:r>
              <a:t/>
            </a:r>
            <a:endParaRPr b="0" i="0" sz="3200" u="none" cap="none" strike="noStrike">
              <a:solidFill>
                <a:srgbClr val="FFFFFF"/>
              </a:solidFill>
              <a:latin typeface="Calibri"/>
              <a:ea typeface="Calibri"/>
              <a:cs typeface="Calibri"/>
              <a:sym typeface="Calibri"/>
            </a:endParaRPr>
          </a:p>
        </p:txBody>
      </p:sp>
      <p:pic>
        <p:nvPicPr>
          <p:cNvPr id="187" name="Google Shape;187;p20"/>
          <p:cNvPicPr preferRelativeResize="0"/>
          <p:nvPr/>
        </p:nvPicPr>
        <p:blipFill rotWithShape="1">
          <a:blip r:embed="rId4">
            <a:alphaModFix/>
          </a:blip>
          <a:srcRect b="0" l="139" r="129" t="0"/>
          <a:stretch/>
        </p:blipFill>
        <p:spPr>
          <a:xfrm>
            <a:off x="4869950" y="1526519"/>
            <a:ext cx="2203443" cy="3900481"/>
          </a:xfrm>
          <a:prstGeom prst="rect">
            <a:avLst/>
          </a:prstGeom>
          <a:noFill/>
          <a:ln>
            <a:noFill/>
          </a:ln>
        </p:spPr>
      </p:pic>
      <p:sp>
        <p:nvSpPr>
          <p:cNvPr id="188" name="Google Shape;188;p20"/>
          <p:cNvSpPr/>
          <p:nvPr/>
        </p:nvSpPr>
        <p:spPr>
          <a:xfrm>
            <a:off x="8598500" y="5427000"/>
            <a:ext cx="2203500" cy="773700"/>
          </a:xfrm>
          <a:prstGeom prst="rect">
            <a:avLst/>
          </a:prstGeom>
          <a:noFill/>
          <a:ln>
            <a:noFill/>
          </a:ln>
        </p:spPr>
        <p:txBody>
          <a:bodyPr anchorCtr="0" anchor="t" bIns="45700" lIns="91425" spcFirstLastPara="1" rIns="91425" wrap="square" tIns="45700">
            <a:noAutofit/>
          </a:bodyPr>
          <a:lstStyle/>
          <a:p>
            <a:pPr indent="-374650" lvl="0" marL="457200" marR="0" rtl="0" algn="l">
              <a:lnSpc>
                <a:spcPct val="90000"/>
              </a:lnSpc>
              <a:spcBef>
                <a:spcPts val="1000"/>
              </a:spcBef>
              <a:spcAft>
                <a:spcPts val="0"/>
              </a:spcAft>
              <a:buClr>
                <a:schemeClr val="lt1"/>
              </a:buClr>
              <a:buSzPts val="2400"/>
              <a:buFont typeface="Arial"/>
              <a:buChar char="•"/>
            </a:pPr>
            <a:r>
              <a:rPr lang="en-US" sz="2400">
                <a:solidFill>
                  <a:srgbClr val="9CC2E5"/>
                </a:solidFill>
                <a:latin typeface="Calibri"/>
                <a:ea typeface="Calibri"/>
                <a:cs typeface="Calibri"/>
                <a:sym typeface="Calibri"/>
              </a:rPr>
              <a:t>Configure</a:t>
            </a:r>
            <a:endParaRPr b="0" i="0" sz="2400" u="none" cap="none" strike="noStrike">
              <a:solidFill>
                <a:srgbClr val="9CC2E5"/>
              </a:solidFill>
              <a:latin typeface="Calibri"/>
              <a:ea typeface="Calibri"/>
              <a:cs typeface="Calibri"/>
              <a:sym typeface="Calibri"/>
            </a:endParaRPr>
          </a:p>
          <a:p>
            <a:pPr indent="0" lvl="0" marL="914400" marR="0" rtl="0" algn="l">
              <a:lnSpc>
                <a:spcPct val="90000"/>
              </a:lnSpc>
              <a:spcBef>
                <a:spcPts val="1000"/>
              </a:spcBef>
              <a:spcAft>
                <a:spcPts val="0"/>
              </a:spcAft>
              <a:buClr>
                <a:srgbClr val="000000"/>
              </a:buClr>
              <a:buSzPts val="3200"/>
              <a:buFont typeface="Arial"/>
              <a:buNone/>
            </a:pPr>
            <a:r>
              <a:t/>
            </a:r>
            <a:endParaRPr b="0" i="0" sz="3200" u="none" cap="none" strike="noStrike">
              <a:solidFill>
                <a:srgbClr val="FFFFFF"/>
              </a:solidFill>
              <a:latin typeface="Calibri"/>
              <a:ea typeface="Calibri"/>
              <a:cs typeface="Calibri"/>
              <a:sym typeface="Calibri"/>
            </a:endParaRPr>
          </a:p>
        </p:txBody>
      </p:sp>
      <p:pic>
        <p:nvPicPr>
          <p:cNvPr id="189" name="Google Shape;189;p20"/>
          <p:cNvPicPr preferRelativeResize="0"/>
          <p:nvPr/>
        </p:nvPicPr>
        <p:blipFill rotWithShape="1">
          <a:blip r:embed="rId5">
            <a:alphaModFix/>
          </a:blip>
          <a:srcRect b="0" l="199" r="199" t="0"/>
          <a:stretch/>
        </p:blipFill>
        <p:spPr>
          <a:xfrm>
            <a:off x="8598500" y="1526519"/>
            <a:ext cx="2203443" cy="390048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Sp="0">
  <p:cSld>
    <p:bg>
      <p:bgPr>
        <a:solidFill>
          <a:srgbClr val="1D1D1D"/>
        </a:solidFill>
      </p:bgPr>
    </p:bg>
    <p:spTree>
      <p:nvGrpSpPr>
        <p:cNvPr id="193" name="Shape 193"/>
        <p:cNvGrpSpPr/>
        <p:nvPr/>
      </p:nvGrpSpPr>
      <p:grpSpPr>
        <a:xfrm>
          <a:off x="0" y="0"/>
          <a:ext cx="0" cy="0"/>
          <a:chOff x="0" y="0"/>
          <a:chExt cx="0" cy="0"/>
        </a:xfrm>
      </p:grpSpPr>
      <p:sp>
        <p:nvSpPr>
          <p:cNvPr id="194" name="Google Shape;194;p21"/>
          <p:cNvSpPr/>
          <p:nvPr/>
        </p:nvSpPr>
        <p:spPr>
          <a:xfrm rot="-5400000">
            <a:off x="11082283" y="5748285"/>
            <a:ext cx="1126068" cy="1093364"/>
          </a:xfrm>
          <a:prstGeom prst="rtTriangle">
            <a:avLst/>
          </a:prstGeom>
          <a:solidFill>
            <a:srgbClr val="1D1D1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95" name="Google Shape;195;p21"/>
          <p:cNvSpPr txBox="1"/>
          <p:nvPr>
            <p:ph idx="12" type="sldNum"/>
          </p:nvPr>
        </p:nvSpPr>
        <p:spPr>
          <a:xfrm>
            <a:off x="10372725" y="6200775"/>
            <a:ext cx="1745028" cy="657225"/>
          </a:xfrm>
          <a:prstGeom prst="rect">
            <a:avLst/>
          </a:prstGeom>
          <a:noFill/>
          <a:ln>
            <a:noFill/>
          </a:ln>
        </p:spPr>
        <p:txBody>
          <a:bodyPr anchorCtr="0" anchor="ctr" bIns="45700" lIns="91425" spcFirstLastPara="1" rIns="91425" wrap="square" tIns="45700">
            <a:noAutofit/>
          </a:bodyPr>
          <a:lstStyle/>
          <a:p>
            <a:pPr indent="0" lvl="0" marL="0" marR="0" rtl="0" algn="r">
              <a:lnSpc>
                <a:spcPct val="100000"/>
              </a:lnSpc>
              <a:spcBef>
                <a:spcPts val="0"/>
              </a:spcBef>
              <a:spcAft>
                <a:spcPts val="0"/>
              </a:spcAft>
              <a:buSzPts val="2000"/>
              <a:buNone/>
            </a:pPr>
            <a:r>
              <a:rPr b="0" i="0" lang="en-US" sz="2000" u="none" cap="none" strike="noStrike">
                <a:solidFill>
                  <a:srgbClr val="9CC2E5"/>
                </a:solidFill>
                <a:latin typeface="Calibri"/>
                <a:ea typeface="Calibri"/>
                <a:cs typeface="Calibri"/>
                <a:sym typeface="Calibri"/>
              </a:rPr>
              <a:t>		 </a:t>
            </a:r>
            <a:fld id="{00000000-1234-1234-1234-123412341234}" type="slidenum">
              <a:rPr b="0" i="0" lang="en-US" sz="2000" u="none" cap="none" strike="noStrike">
                <a:solidFill>
                  <a:srgbClr val="9CC2E5"/>
                </a:solidFill>
                <a:latin typeface="Calibri"/>
                <a:ea typeface="Calibri"/>
                <a:cs typeface="Calibri"/>
                <a:sym typeface="Calibri"/>
              </a:rPr>
              <a:t>‹#›</a:t>
            </a:fld>
            <a:endParaRPr b="0" i="0" sz="2000" u="none" cap="none" strike="noStrike">
              <a:solidFill>
                <a:srgbClr val="9CC2E5"/>
              </a:solidFill>
              <a:latin typeface="Calibri"/>
              <a:ea typeface="Calibri"/>
              <a:cs typeface="Calibri"/>
              <a:sym typeface="Calibri"/>
            </a:endParaRPr>
          </a:p>
        </p:txBody>
      </p:sp>
      <p:sp>
        <p:nvSpPr>
          <p:cNvPr id="196" name="Google Shape;196;p21"/>
          <p:cNvSpPr txBox="1"/>
          <p:nvPr/>
        </p:nvSpPr>
        <p:spPr>
          <a:xfrm>
            <a:off x="596900" y="200819"/>
            <a:ext cx="10205212" cy="1325563"/>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4400"/>
              <a:buFont typeface="Calibri"/>
              <a:buNone/>
            </a:pPr>
            <a:r>
              <a:rPr b="1" i="0" lang="en-US" sz="4400" u="none" cap="none" strike="noStrike">
                <a:solidFill>
                  <a:schemeClr val="lt1"/>
                </a:solidFill>
                <a:latin typeface="Calibri"/>
                <a:ea typeface="Calibri"/>
                <a:cs typeface="Calibri"/>
                <a:sym typeface="Calibri"/>
              </a:rPr>
              <a:t>Data Collected</a:t>
            </a:r>
            <a:endParaRPr b="0" i="0" sz="1400" u="none" cap="none" strike="noStrike">
              <a:solidFill>
                <a:srgbClr val="000000"/>
              </a:solidFill>
              <a:latin typeface="Arial"/>
              <a:ea typeface="Arial"/>
              <a:cs typeface="Arial"/>
              <a:sym typeface="Arial"/>
            </a:endParaRPr>
          </a:p>
        </p:txBody>
      </p:sp>
      <p:sp>
        <p:nvSpPr>
          <p:cNvPr id="197" name="Google Shape;197;p21"/>
          <p:cNvSpPr/>
          <p:nvPr/>
        </p:nvSpPr>
        <p:spPr>
          <a:xfrm>
            <a:off x="596900" y="1558100"/>
            <a:ext cx="4121400" cy="3970500"/>
          </a:xfrm>
          <a:prstGeom prst="rect">
            <a:avLst/>
          </a:prstGeom>
          <a:noFill/>
          <a:ln>
            <a:noFill/>
          </a:ln>
        </p:spPr>
        <p:txBody>
          <a:bodyPr anchorCtr="0" anchor="t" bIns="45700" lIns="91425" spcFirstLastPara="1" rIns="91425" wrap="square" tIns="45700">
            <a:noAutofit/>
          </a:bodyPr>
          <a:lstStyle/>
          <a:p>
            <a:pPr indent="-450850" lvl="0" marL="457200" marR="0" rtl="0" algn="l">
              <a:lnSpc>
                <a:spcPct val="90000"/>
              </a:lnSpc>
              <a:spcBef>
                <a:spcPts val="1000"/>
              </a:spcBef>
              <a:spcAft>
                <a:spcPts val="0"/>
              </a:spcAft>
              <a:buClr>
                <a:schemeClr val="lt1"/>
              </a:buClr>
              <a:buSzPts val="3600"/>
              <a:buFont typeface="Arial"/>
              <a:buChar char="•"/>
            </a:pPr>
            <a:r>
              <a:rPr lang="en-US" sz="3600">
                <a:solidFill>
                  <a:srgbClr val="9CC2E5"/>
                </a:solidFill>
                <a:latin typeface="Calibri"/>
                <a:ea typeface="Calibri"/>
                <a:cs typeface="Calibri"/>
                <a:sym typeface="Calibri"/>
              </a:rPr>
              <a:t>Post-Task Questionnaire</a:t>
            </a:r>
            <a:endParaRPr sz="3600">
              <a:solidFill>
                <a:srgbClr val="9CC2E5"/>
              </a:solidFill>
              <a:latin typeface="Calibri"/>
              <a:ea typeface="Calibri"/>
              <a:cs typeface="Calibri"/>
              <a:sym typeface="Calibri"/>
            </a:endParaRPr>
          </a:p>
          <a:p>
            <a:pPr indent="0" lvl="0" marL="914400" marR="0" rtl="0" algn="l">
              <a:lnSpc>
                <a:spcPct val="90000"/>
              </a:lnSpc>
              <a:spcBef>
                <a:spcPts val="1000"/>
              </a:spcBef>
              <a:spcAft>
                <a:spcPts val="0"/>
              </a:spcAft>
              <a:buNone/>
            </a:pPr>
            <a:r>
              <a:rPr lang="en-US" sz="3600">
                <a:solidFill>
                  <a:srgbClr val="9CC2E5"/>
                </a:solidFill>
                <a:latin typeface="Calibri"/>
                <a:ea typeface="Calibri"/>
                <a:cs typeface="Calibri"/>
                <a:sym typeface="Calibri"/>
              </a:rPr>
              <a:t>ASQ+</a:t>
            </a:r>
            <a:endParaRPr sz="4400">
              <a:solidFill>
                <a:srgbClr val="9CC2E5"/>
              </a:solidFill>
              <a:latin typeface="Calibri"/>
              <a:ea typeface="Calibri"/>
              <a:cs typeface="Calibri"/>
              <a:sym typeface="Calibri"/>
            </a:endParaRPr>
          </a:p>
          <a:p>
            <a:pPr indent="0" lvl="0" marL="914400" marR="0" rtl="0" algn="l">
              <a:lnSpc>
                <a:spcPct val="90000"/>
              </a:lnSpc>
              <a:spcBef>
                <a:spcPts val="1000"/>
              </a:spcBef>
              <a:spcAft>
                <a:spcPts val="0"/>
              </a:spcAft>
              <a:buClr>
                <a:srgbClr val="000000"/>
              </a:buClr>
              <a:buSzPts val="3200"/>
              <a:buFont typeface="Arial"/>
              <a:buNone/>
            </a:pPr>
            <a:r>
              <a:t/>
            </a:r>
            <a:endParaRPr b="0" i="0" sz="3200" u="none" cap="none" strike="noStrike">
              <a:solidFill>
                <a:srgbClr val="FFFFFF"/>
              </a:solidFill>
              <a:latin typeface="Calibri"/>
              <a:ea typeface="Calibri"/>
              <a:cs typeface="Calibri"/>
              <a:sym typeface="Calibri"/>
            </a:endParaRPr>
          </a:p>
        </p:txBody>
      </p:sp>
      <p:sp>
        <p:nvSpPr>
          <p:cNvPr id="198" name="Google Shape;198;p21"/>
          <p:cNvSpPr/>
          <p:nvPr/>
        </p:nvSpPr>
        <p:spPr>
          <a:xfrm>
            <a:off x="0" y="1178719"/>
            <a:ext cx="12192000" cy="121444"/>
          </a:xfrm>
          <a:prstGeom prst="rect">
            <a:avLst/>
          </a:prstGeom>
          <a:solidFill>
            <a:srgbClr val="2E75B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199" name="Google Shape;199;p21"/>
          <p:cNvSpPr/>
          <p:nvPr/>
        </p:nvSpPr>
        <p:spPr>
          <a:xfrm>
            <a:off x="4250531" y="1178719"/>
            <a:ext cx="7941469" cy="121444"/>
          </a:xfrm>
          <a:prstGeom prst="rect">
            <a:avLst/>
          </a:prstGeom>
          <a:solidFill>
            <a:srgbClr val="9CC2E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EE599"/>
              </a:solidFill>
              <a:latin typeface="Calibri"/>
              <a:ea typeface="Calibri"/>
              <a:cs typeface="Calibri"/>
              <a:sym typeface="Calibri"/>
            </a:endParaRPr>
          </a:p>
        </p:txBody>
      </p:sp>
      <p:sp>
        <p:nvSpPr>
          <p:cNvPr id="200" name="Google Shape;200;p21"/>
          <p:cNvSpPr/>
          <p:nvPr/>
        </p:nvSpPr>
        <p:spPr>
          <a:xfrm>
            <a:off x="8393906" y="1178719"/>
            <a:ext cx="3798093" cy="121444"/>
          </a:xfrm>
          <a:prstGeom prst="rect">
            <a:avLst/>
          </a:prstGeom>
          <a:solidFill>
            <a:srgbClr val="DDEAF6"/>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01" name="Google Shape;201;p21"/>
          <p:cNvSpPr txBox="1"/>
          <p:nvPr/>
        </p:nvSpPr>
        <p:spPr>
          <a:xfrm>
            <a:off x="-3" y="6200768"/>
            <a:ext cx="1745100" cy="6573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9CC2E5"/>
                </a:solidFill>
                <a:latin typeface="Calibri"/>
                <a:ea typeface="Calibri"/>
                <a:cs typeface="Calibri"/>
                <a:sym typeface="Calibri"/>
              </a:rPr>
              <a:t>The AR Heels</a:t>
            </a:r>
            <a:endParaRPr b="0" i="0" sz="2000" u="none" cap="none" strike="noStrike">
              <a:solidFill>
                <a:srgbClr val="9CC2E5"/>
              </a:solidFill>
              <a:latin typeface="Calibri"/>
              <a:ea typeface="Calibri"/>
              <a:cs typeface="Calibri"/>
              <a:sym typeface="Calibri"/>
            </a:endParaRPr>
          </a:p>
        </p:txBody>
      </p:sp>
      <p:pic>
        <p:nvPicPr>
          <p:cNvPr id="202" name="Google Shape;202;p21"/>
          <p:cNvPicPr preferRelativeResize="0"/>
          <p:nvPr/>
        </p:nvPicPr>
        <p:blipFill rotWithShape="1">
          <a:blip r:embed="rId3">
            <a:alphaModFix/>
          </a:blip>
          <a:srcRect b="0" l="3812" r="3868" t="53893"/>
          <a:stretch/>
        </p:blipFill>
        <p:spPr>
          <a:xfrm>
            <a:off x="3967425" y="1743575"/>
            <a:ext cx="7941474" cy="445719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